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570" r:id="rId3"/>
    <p:sldId id="571" r:id="rId4"/>
    <p:sldId id="572" r:id="rId5"/>
    <p:sldId id="573" r:id="rId6"/>
    <p:sldId id="574" r:id="rId7"/>
    <p:sldId id="575" r:id="rId8"/>
    <p:sldId id="576" r:id="rId9"/>
    <p:sldId id="610" r:id="rId10"/>
    <p:sldId id="611" r:id="rId11"/>
    <p:sldId id="612" r:id="rId12"/>
    <p:sldId id="613" r:id="rId13"/>
    <p:sldId id="580" r:id="rId14"/>
    <p:sldId id="581" r:id="rId15"/>
    <p:sldId id="582" r:id="rId16"/>
    <p:sldId id="583" r:id="rId17"/>
    <p:sldId id="585" r:id="rId18"/>
    <p:sldId id="584" r:id="rId19"/>
    <p:sldId id="586" r:id="rId20"/>
    <p:sldId id="587" r:id="rId21"/>
    <p:sldId id="588" r:id="rId22"/>
    <p:sldId id="589" r:id="rId23"/>
    <p:sldId id="590" r:id="rId24"/>
    <p:sldId id="591" r:id="rId25"/>
    <p:sldId id="593" r:id="rId26"/>
    <p:sldId id="592" r:id="rId27"/>
    <p:sldId id="597" r:id="rId28"/>
    <p:sldId id="601" r:id="rId29"/>
    <p:sldId id="602" r:id="rId30"/>
    <p:sldId id="603" r:id="rId31"/>
    <p:sldId id="604" r:id="rId32"/>
    <p:sldId id="605" r:id="rId33"/>
    <p:sldId id="606" r:id="rId34"/>
    <p:sldId id="607" r:id="rId35"/>
    <p:sldId id="608" r:id="rId36"/>
    <p:sldId id="609" r:id="rId37"/>
    <p:sldId id="598" r:id="rId38"/>
    <p:sldId id="594" r:id="rId39"/>
    <p:sldId id="596" r:id="rId40"/>
    <p:sldId id="5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865"/>
    <a:srgbClr val="CCCBCB"/>
    <a:srgbClr val="FF7F85"/>
    <a:srgbClr val="A9D18E"/>
    <a:srgbClr val="7CD4F4"/>
    <a:srgbClr val="D18B47"/>
    <a:srgbClr val="FFD966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F502C-27E9-9E40-A302-EB560C9F3024}" v="1" dt="2022-05-06T06:00:30.56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76" autoAdjust="0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4D7BFAF-8492-4353-B112-E10C3F2A6DC1}"/>
    <pc:docChg chg="undo custSel addSld delSld modSld sldOrd">
      <pc:chgData name="Cristian Chilipirea" userId="34ab170da5908fc4" providerId="LiveId" clId="{C4D7BFAF-8492-4353-B112-E10C3F2A6DC1}" dt="2021-04-29T00:00:28.112" v="2132" actId="1076"/>
      <pc:docMkLst>
        <pc:docMk/>
      </pc:docMkLst>
      <pc:sldChg chg="modSp mod">
        <pc:chgData name="Cristian Chilipirea" userId="34ab170da5908fc4" providerId="LiveId" clId="{C4D7BFAF-8492-4353-B112-E10C3F2A6DC1}" dt="2021-04-28T19:51:39.229" v="151" actId="790"/>
        <pc:sldMkLst>
          <pc:docMk/>
          <pc:sldMk cId="736295071" sldId="256"/>
        </pc:sldMkLst>
        <pc:spChg chg="mod">
          <ac:chgData name="Cristian Chilipirea" userId="34ab170da5908fc4" providerId="LiveId" clId="{C4D7BFAF-8492-4353-B112-E10C3F2A6DC1}" dt="2021-04-28T19:51:39.229" v="151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">
        <pc:chgData name="Cristian Chilipirea" userId="34ab170da5908fc4" providerId="LiveId" clId="{C4D7BFAF-8492-4353-B112-E10C3F2A6DC1}" dt="2021-04-28T19:45:39.100" v="51" actId="1076"/>
        <pc:sldMkLst>
          <pc:docMk/>
          <pc:sldMk cId="1417476761" sldId="571"/>
        </pc:sldMkLst>
        <pc:spChg chg="mod">
          <ac:chgData name="Cristian Chilipirea" userId="34ab170da5908fc4" providerId="LiveId" clId="{C4D7BFAF-8492-4353-B112-E10C3F2A6DC1}" dt="2021-04-28T19:45:12.421" v="37" actId="20577"/>
          <ac:spMkLst>
            <pc:docMk/>
            <pc:sldMk cId="1417476761" sldId="571"/>
            <ac:spMk id="3" creationId="{DCD29891-4E79-4275-891C-974B6361C35E}"/>
          </ac:spMkLst>
        </pc:spChg>
        <pc:spChg chg="del mod">
          <ac:chgData name="Cristian Chilipirea" userId="34ab170da5908fc4" providerId="LiveId" clId="{C4D7BFAF-8492-4353-B112-E10C3F2A6DC1}" dt="2021-04-28T19:45:24.477" v="39" actId="478"/>
          <ac:spMkLst>
            <pc:docMk/>
            <pc:sldMk cId="1417476761" sldId="571"/>
            <ac:spMk id="4" creationId="{7E1F745E-5578-4ACB-B6C4-D2E3123F1957}"/>
          </ac:spMkLst>
        </pc:spChg>
        <pc:spChg chg="add mod">
          <ac:chgData name="Cristian Chilipirea" userId="34ab170da5908fc4" providerId="LiveId" clId="{C4D7BFAF-8492-4353-B112-E10C3F2A6DC1}" dt="2021-04-28T19:45:39.100" v="51" actId="1076"/>
          <ac:spMkLst>
            <pc:docMk/>
            <pc:sldMk cId="1417476761" sldId="571"/>
            <ac:spMk id="6" creationId="{1D11EDAB-9D4D-4C96-8EA9-18DB039BF958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78353957" sldId="57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1902536" sldId="572"/>
        </pc:sldMkLst>
      </pc:sldChg>
      <pc:sldChg chg="addSp modSp add mod">
        <pc:chgData name="Cristian Chilipirea" userId="34ab170da5908fc4" providerId="LiveId" clId="{C4D7BFAF-8492-4353-B112-E10C3F2A6DC1}" dt="2021-04-28T19:46:27.863" v="85" actId="20577"/>
        <pc:sldMkLst>
          <pc:docMk/>
          <pc:sldMk cId="1669085715" sldId="572"/>
        </pc:sldMkLst>
        <pc:spChg chg="mod">
          <ac:chgData name="Cristian Chilipirea" userId="34ab170da5908fc4" providerId="LiveId" clId="{C4D7BFAF-8492-4353-B112-E10C3F2A6DC1}" dt="2021-04-28T19:45:47.412" v="53" actId="1076"/>
          <ac:spMkLst>
            <pc:docMk/>
            <pc:sldMk cId="1669085715" sldId="572"/>
            <ac:spMk id="6" creationId="{1D11EDAB-9D4D-4C96-8EA9-18DB039BF958}"/>
          </ac:spMkLst>
        </pc:spChg>
        <pc:spChg chg="add mod">
          <ac:chgData name="Cristian Chilipirea" userId="34ab170da5908fc4" providerId="LiveId" clId="{C4D7BFAF-8492-4353-B112-E10C3F2A6DC1}" dt="2021-04-28T19:46:27.863" v="85" actId="20577"/>
          <ac:spMkLst>
            <pc:docMk/>
            <pc:sldMk cId="1669085715" sldId="572"/>
            <ac:spMk id="7" creationId="{F8363EEA-10E8-4671-9C3A-4D133C496C96}"/>
          </ac:spMkLst>
        </pc:spChg>
      </pc:sldChg>
      <pc:sldChg chg="addSp delSp modSp new mod">
        <pc:chgData name="Cristian Chilipirea" userId="34ab170da5908fc4" providerId="LiveId" clId="{C4D7BFAF-8492-4353-B112-E10C3F2A6DC1}" dt="2021-04-28T19:51:18.927" v="150" actId="1076"/>
        <pc:sldMkLst>
          <pc:docMk/>
          <pc:sldMk cId="2281954283" sldId="573"/>
        </pc:sldMkLst>
        <pc:spChg chg="mod">
          <ac:chgData name="Cristian Chilipirea" userId="34ab170da5908fc4" providerId="LiveId" clId="{C4D7BFAF-8492-4353-B112-E10C3F2A6DC1}" dt="2021-04-28T19:50:47.066" v="129" actId="20577"/>
          <ac:spMkLst>
            <pc:docMk/>
            <pc:sldMk cId="2281954283" sldId="573"/>
            <ac:spMk id="3" creationId="{48F672DB-495A-4768-8649-D629F31F19F8}"/>
          </ac:spMkLst>
        </pc:spChg>
        <pc:spChg chg="del">
          <ac:chgData name="Cristian Chilipirea" userId="34ab170da5908fc4" providerId="LiveId" clId="{C4D7BFAF-8492-4353-B112-E10C3F2A6DC1}" dt="2021-04-28T19:50:51.290" v="130" actId="478"/>
          <ac:spMkLst>
            <pc:docMk/>
            <pc:sldMk cId="2281954283" sldId="573"/>
            <ac:spMk id="4" creationId="{0E4D4877-EC66-44FD-8D8E-69D398CFF234}"/>
          </ac:spMkLst>
        </pc:spChg>
        <pc:spChg chg="add mod">
          <ac:chgData name="Cristian Chilipirea" userId="34ab170da5908fc4" providerId="LiveId" clId="{C4D7BFAF-8492-4353-B112-E10C3F2A6DC1}" dt="2021-04-28T19:51:18.927" v="150" actId="1076"/>
          <ac:spMkLst>
            <pc:docMk/>
            <pc:sldMk cId="2281954283" sldId="573"/>
            <ac:spMk id="6" creationId="{2D4893C1-3AB9-419D-A2A3-CEE43347EF52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75407779" sldId="573"/>
        </pc:sldMkLst>
      </pc:sldChg>
      <pc:sldChg chg="addSp delSp modSp new mod">
        <pc:chgData name="Cristian Chilipirea" userId="34ab170da5908fc4" providerId="LiveId" clId="{C4D7BFAF-8492-4353-B112-E10C3F2A6DC1}" dt="2021-04-28T20:01:25.076" v="305" actId="14100"/>
        <pc:sldMkLst>
          <pc:docMk/>
          <pc:sldMk cId="2844544712" sldId="574"/>
        </pc:sldMkLst>
        <pc:spChg chg="mod">
          <ac:chgData name="Cristian Chilipirea" userId="34ab170da5908fc4" providerId="LiveId" clId="{C4D7BFAF-8492-4353-B112-E10C3F2A6DC1}" dt="2021-04-28T19:55:05.442" v="193" actId="20577"/>
          <ac:spMkLst>
            <pc:docMk/>
            <pc:sldMk cId="2844544712" sldId="574"/>
            <ac:spMk id="3" creationId="{0BBCFE92-8535-469B-828A-514F74A51999}"/>
          </ac:spMkLst>
        </pc:spChg>
        <pc:spChg chg="del">
          <ac:chgData name="Cristian Chilipirea" userId="34ab170da5908fc4" providerId="LiveId" clId="{C4D7BFAF-8492-4353-B112-E10C3F2A6DC1}" dt="2021-04-28T19:55:08.298" v="194" actId="478"/>
          <ac:spMkLst>
            <pc:docMk/>
            <pc:sldMk cId="2844544712" sldId="574"/>
            <ac:spMk id="4" creationId="{8291211D-9AEB-46E6-8845-56316A8DBA20}"/>
          </ac:spMkLst>
        </pc:spChg>
        <pc:spChg chg="add del mod">
          <ac:chgData name="Cristian Chilipirea" userId="34ab170da5908fc4" providerId="LiveId" clId="{C4D7BFAF-8492-4353-B112-E10C3F2A6DC1}" dt="2021-04-28T19:55:58.978" v="214" actId="478"/>
          <ac:spMkLst>
            <pc:docMk/>
            <pc:sldMk cId="2844544712" sldId="574"/>
            <ac:spMk id="5" creationId="{2FD776EB-02F5-4803-88E1-FBD1A691DD08}"/>
          </ac:spMkLst>
        </pc:spChg>
        <pc:spChg chg="add mod">
          <ac:chgData name="Cristian Chilipirea" userId="34ab170da5908fc4" providerId="LiveId" clId="{C4D7BFAF-8492-4353-B112-E10C3F2A6DC1}" dt="2021-04-28T19:56:16.681" v="229" actId="1076"/>
          <ac:spMkLst>
            <pc:docMk/>
            <pc:sldMk cId="2844544712" sldId="574"/>
            <ac:spMk id="6" creationId="{AC0F4C27-E1E1-4AED-AE30-67D86585D9A4}"/>
          </ac:spMkLst>
        </pc:spChg>
        <pc:spChg chg="add mod">
          <ac:chgData name="Cristian Chilipirea" userId="34ab170da5908fc4" providerId="LiveId" clId="{C4D7BFAF-8492-4353-B112-E10C3F2A6DC1}" dt="2021-04-28T19:56:55.185" v="237" actId="571"/>
          <ac:spMkLst>
            <pc:docMk/>
            <pc:sldMk cId="2844544712" sldId="574"/>
            <ac:spMk id="12" creationId="{D1300ED3-411B-499C-A01F-DE9F252E178F}"/>
          </ac:spMkLst>
        </pc:spChg>
        <pc:spChg chg="add mod">
          <ac:chgData name="Cristian Chilipirea" userId="34ab170da5908fc4" providerId="LiveId" clId="{C4D7BFAF-8492-4353-B112-E10C3F2A6DC1}" dt="2021-04-28T19:57:27.972" v="246" actId="1076"/>
          <ac:spMkLst>
            <pc:docMk/>
            <pc:sldMk cId="2844544712" sldId="574"/>
            <ac:spMk id="13" creationId="{B0CDBC4C-EF90-4632-BE20-890BE4F82526}"/>
          </ac:spMkLst>
        </pc:spChg>
        <pc:spChg chg="add mod">
          <ac:chgData name="Cristian Chilipirea" userId="34ab170da5908fc4" providerId="LiveId" clId="{C4D7BFAF-8492-4353-B112-E10C3F2A6DC1}" dt="2021-04-28T19:59:06.504" v="278" actId="1076"/>
          <ac:spMkLst>
            <pc:docMk/>
            <pc:sldMk cId="2844544712" sldId="574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29" creationId="{90C878D3-3E7B-4095-A41B-B1EBF7F2F04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38" creationId="{C249D77E-C396-4993-8BC4-D223D70F4EA0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42" creationId="{3D144046-E8C2-42FB-B43D-A06C47C6787B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0" creationId="{05DE761C-82BB-4FC8-B9A3-C2C7199FE3E4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3" creationId="{2AABFE92-FF56-40BB-A321-7FC762D217A8}"/>
          </ac:spMkLst>
        </pc:spChg>
        <pc:spChg chg="add mod">
          <ac:chgData name="Cristian Chilipirea" userId="34ab170da5908fc4" providerId="LiveId" clId="{C4D7BFAF-8492-4353-B112-E10C3F2A6DC1}" dt="2021-04-28T20:00:53.300" v="301" actId="1076"/>
          <ac:spMkLst>
            <pc:docMk/>
            <pc:sldMk cId="2844544712" sldId="574"/>
            <ac:spMk id="54" creationId="{BD8C24DB-361C-4930-A966-77C9615EA5DD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8" creationId="{208AF764-B147-41C1-9863-47D47913EC6E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9" creationId="{AD72ABE2-624B-4629-96B6-D0752E71520C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3" creationId="{0C1F3D1E-AD27-491F-96A3-CA8C826DAC1B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6" creationId="{88BC9CAC-00D7-42A5-BD9E-018630177C3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9" creationId="{DB6924D6-0D3D-427C-AD9C-7557FA775EC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0" creationId="{721914D5-1D45-49E3-8761-90D01E3F1F5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1" creationId="{826EF3AF-C870-4552-AA3C-9BAD3119E8F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4" creationId="{C0DA8F19-5568-49BC-BD2A-DC800F694E1E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5" creationId="{C604AC5B-FC56-48FC-B759-F2CE015F6C04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8" creationId="{7F558BE2-D606-45EC-ADC2-25354E1D1F96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9" creationId="{C814EFE3-CBE0-4A74-B996-99AC5E44806E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1" creationId="{284B1262-308D-4212-9227-BFBD17355DB0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4" creationId="{4D348028-2A48-4243-AAF4-39CFF812D84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7" creationId="{26687D6D-13E9-4BDC-A672-BA0C154D74E6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8" creationId="{445494AD-A145-4BA2-9977-FA00427A6F6B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9" creationId="{452A36A5-A808-47B8-9E15-8B923FE2DB99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2" creationId="{D5933269-4825-4870-9ED5-40596C764C6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3" creationId="{E7DCA945-4977-421B-8120-E91558FC50B5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6" creationId="{564A0292-AFEB-4FD6-85E9-320BDAD66191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7" creationId="{CB2F6D46-5A70-4F0E-BC9B-7E530CE2DD5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2" creationId="{66F195A4-DBA7-45D3-9DA4-48BEC6DFDEF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5" creationId="{55B2D5CE-0DF0-4093-8116-C88CD186554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8" creationId="{B665C13B-C9AA-4AAD-BC98-67135C761428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9" creationId="{55AEA530-73CB-4A6B-8E96-98FDE2D06AF0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0" creationId="{502EB09A-B3FE-4D75-BE01-19071B54FED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3" creationId="{8B4E5C32-50DE-441E-9A4B-BCDC2BD1F65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4" creationId="{2D95EAC6-B749-4238-A46B-08484E66A26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7" creationId="{9A3756DD-F04E-4A99-AD39-A503268B2285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8" creationId="{84267E2B-0ACA-4C0F-A9A4-3590C79B0956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1" creationId="{F0B7703D-97A5-4F5D-92BB-F3767D63B19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4" creationId="{17380FCE-E204-4706-85B0-9E79FA43D845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5" creationId="{173B4CAC-2D64-4BD6-907C-108B3397A03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8" creationId="{09978A5B-FD49-4D4F-8F1A-6B88AAAEAF4C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9" creationId="{B175CF36-C24F-46DF-9A81-9156D585B006}"/>
          </ac:spMkLst>
        </pc:spChg>
        <pc:cxnChg chg="add mod">
          <ac:chgData name="Cristian Chilipirea" userId="34ab170da5908fc4" providerId="LiveId" clId="{C4D7BFAF-8492-4353-B112-E10C3F2A6DC1}" dt="2021-04-28T19:59:06.504" v="278" actId="1076"/>
          <ac:cxnSpMkLst>
            <pc:docMk/>
            <pc:sldMk cId="2844544712" sldId="574"/>
            <ac:cxnSpMk id="8" creationId="{25028A2D-4190-42F0-82BC-681FA39EF70E}"/>
          </ac:cxnSpMkLst>
        </pc:cxnChg>
        <pc:cxnChg chg="add mod">
          <ac:chgData name="Cristian Chilipirea" userId="34ab170da5908fc4" providerId="LiveId" clId="{C4D7BFAF-8492-4353-B112-E10C3F2A6DC1}" dt="2021-04-28T19:57:30.202" v="247" actId="14100"/>
          <ac:cxnSpMkLst>
            <pc:docMk/>
            <pc:sldMk cId="2844544712" sldId="574"/>
            <ac:cxnSpMk id="9" creationId="{0FE68CD5-B49D-44F0-9376-7D3F4892B934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4" creationId="{FA0ADC08-C710-46C8-BC25-6484024161BA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5" creationId="{5E3565A5-302A-4BAE-9385-14FD3107C0BC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7" creationId="{BC3ABC70-DCC7-4586-87C6-A72819DFE02A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8" creationId="{09436141-2370-4001-AAF5-ABA6EE09E4E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22" creationId="{959D4C78-3CB0-462B-BFA6-1BFDD269D264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23" creationId="{82C8C554-443E-4960-BA9C-BECE73DAB30B}"/>
          </ac:cxnSpMkLst>
        </pc:cxnChg>
        <pc:cxnChg chg="add mod">
          <ac:chgData name="Cristian Chilipirea" userId="34ab170da5908fc4" providerId="LiveId" clId="{C4D7BFAF-8492-4353-B112-E10C3F2A6DC1}" dt="2021-04-28T20:01:25.076" v="305" actId="14100"/>
          <ac:cxnSpMkLst>
            <pc:docMk/>
            <pc:sldMk cId="2844544712" sldId="574"/>
            <ac:cxnSpMk id="24" creationId="{A3C971CA-542D-45BC-9403-AFFDFE3A5629}"/>
          </ac:cxnSpMkLst>
        </pc:cxnChg>
        <pc:cxnChg chg="add mod">
          <ac:chgData name="Cristian Chilipirea" userId="34ab170da5908fc4" providerId="LiveId" clId="{C4D7BFAF-8492-4353-B112-E10C3F2A6DC1}" dt="2021-04-28T20:01:13.795" v="303" actId="14100"/>
          <ac:cxnSpMkLst>
            <pc:docMk/>
            <pc:sldMk cId="2844544712" sldId="574"/>
            <ac:cxnSpMk id="25" creationId="{241F1E9B-59B8-473E-9889-FAD004DCCEC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0" creationId="{DBD7BA21-89ED-451B-8FBF-22B213715EF5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1" creationId="{A34B7DE4-0864-4433-B36C-ABA203494D86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39" creationId="{3236B930-962D-4068-BAE3-9A76A9776F28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40" creationId="{6EC15E31-6242-4586-9F4F-1AD0AA7CD7D3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51" creationId="{022D5171-9F6C-4069-A837-2918F5CBA6CE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2" creationId="{E82EA653-3D4B-4677-965F-837D06F1FE4A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6" creationId="{E1C59929-EFA4-4CD5-90AD-E746E8391CF0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7" creationId="{06813F74-D555-4F9F-8123-57915E1D92FF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4" creationId="{E286B40C-FD57-42FA-A8C5-833925C9C37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5" creationId="{C75B003D-CEF7-4E53-AE85-DE4D3842391A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7" creationId="{10988A72-1366-479B-BC8C-263B6F4936EB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8" creationId="{47629E5C-D8A1-4D75-96D1-60E919309B29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2" creationId="{69C33E52-F36E-4A0B-8DCD-62FE5EF59034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3" creationId="{C60B3BDD-13B9-4DE5-9FF2-2743C2CDDF8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6" creationId="{23D542A2-C329-49CF-9EEC-950C364604DC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7" creationId="{9C9E133A-5C9D-4639-A1E2-05B245EB84D3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2" creationId="{57EB23FD-42EC-494B-BDE8-BCABBD6B5274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3" creationId="{82642952-D10F-43E6-979C-4EA4ACEBC9FE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5" creationId="{AF844B83-79A4-4BF0-910A-F7A9A412F85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6" creationId="{34442EF3-98B6-4F41-8ABD-A29947BDDF1A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0" creationId="{B533334E-D61E-4B5A-BAA5-3A56E79D1C0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1" creationId="{51348EAD-1E99-47C1-9A78-145FCFB73190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4" creationId="{11ED34E9-117A-4DF0-A340-2BDCA287FB57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5" creationId="{7A672051-332B-4DC8-86A1-8475F67593EF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3" creationId="{D295DF2E-0178-4616-A36A-062D7DA9D310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4" creationId="{7F8EDFB3-771B-47CD-85E9-71F99AED6BE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6" creationId="{58A4C717-774F-44C4-B3C2-F390A295EEC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7" creationId="{7BFDF92C-1E93-41FC-82E9-18E2C544ABFE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1" creationId="{B32F8135-17BE-4DF7-BEBE-57A0DF39C888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2" creationId="{4BABBAA1-B396-4EC8-9D48-2FEC519D82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5" creationId="{6663C900-FE91-41E9-A038-A2C30A0C6D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6" creationId="{4643DA33-27F4-419D-9991-497E847E7185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2" creationId="{F11E85B1-134D-4DA9-8610-0A4EAD36417E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3" creationId="{D79B2B8B-2F67-4335-9BF8-323762C984D9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6" creationId="{FFBACCB2-448B-4CA5-AA52-2FB4D4490B9D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51640665" sldId="574"/>
        </pc:sldMkLst>
      </pc:sldChg>
      <pc:sldChg chg="modSp new mod">
        <pc:chgData name="Cristian Chilipirea" userId="34ab170da5908fc4" providerId="LiveId" clId="{C4D7BFAF-8492-4353-B112-E10C3F2A6DC1}" dt="2021-04-28T19:54:07.746" v="166" actId="20577"/>
        <pc:sldMkLst>
          <pc:docMk/>
          <pc:sldMk cId="2204626909" sldId="575"/>
        </pc:sldMkLst>
        <pc:spChg chg="mod">
          <ac:chgData name="Cristian Chilipirea" userId="34ab170da5908fc4" providerId="LiveId" clId="{C4D7BFAF-8492-4353-B112-E10C3F2A6DC1}" dt="2021-04-28T19:54:07.746" v="166" actId="20577"/>
          <ac:spMkLst>
            <pc:docMk/>
            <pc:sldMk cId="2204626909" sldId="575"/>
            <ac:spMk id="3" creationId="{15901DD8-D7D7-4968-849F-9ED17B7C01A3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34456695" sldId="575"/>
        </pc:sldMkLst>
      </pc:sldChg>
      <pc:sldChg chg="addSp delSp modSp add mod">
        <pc:chgData name="Cristian Chilipirea" userId="34ab170da5908fc4" providerId="LiveId" clId="{C4D7BFAF-8492-4353-B112-E10C3F2A6DC1}" dt="2021-04-28T19:54:33.909" v="181" actId="1076"/>
        <pc:sldMkLst>
          <pc:docMk/>
          <pc:sldMk cId="562932966" sldId="576"/>
        </pc:sldMkLst>
        <pc:spChg chg="del">
          <ac:chgData name="Cristian Chilipirea" userId="34ab170da5908fc4" providerId="LiveId" clId="{C4D7BFAF-8492-4353-B112-E10C3F2A6DC1}" dt="2021-04-28T19:54:13.853" v="168" actId="478"/>
          <ac:spMkLst>
            <pc:docMk/>
            <pc:sldMk cId="562932966" sldId="576"/>
            <ac:spMk id="4" creationId="{3FF081AA-8518-4EFD-B50C-DFF72CCCFD45}"/>
          </ac:spMkLst>
        </pc:spChg>
        <pc:spChg chg="add mod">
          <ac:chgData name="Cristian Chilipirea" userId="34ab170da5908fc4" providerId="LiveId" clId="{C4D7BFAF-8492-4353-B112-E10C3F2A6DC1}" dt="2021-04-28T19:54:33.909" v="181" actId="1076"/>
          <ac:spMkLst>
            <pc:docMk/>
            <pc:sldMk cId="562932966" sldId="576"/>
            <ac:spMk id="6" creationId="{DE8299CD-EB77-4FCB-823B-0E74A50AA5D0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01201374" sldId="576"/>
        </pc:sldMkLst>
      </pc:sldChg>
      <pc:sldChg chg="modSp add mod">
        <pc:chgData name="Cristian Chilipirea" userId="34ab170da5908fc4" providerId="LiveId" clId="{C4D7BFAF-8492-4353-B112-E10C3F2A6DC1}" dt="2021-04-28T20:03:43.199" v="315" actId="207"/>
        <pc:sldMkLst>
          <pc:docMk/>
          <pc:sldMk cId="3436410017" sldId="577"/>
        </pc:sldMkLst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6" creationId="{354F2BF3-4585-4B20-B47D-9B864CA4C90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29" creationId="{90C878D3-3E7B-4095-A41B-B1EBF7F2F045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38" creationId="{C249D77E-C396-4993-8BC4-D223D70F4EA0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42" creationId="{3D144046-E8C2-42FB-B43D-A06C47C6787B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50" creationId="{05DE761C-82BB-4FC8-B9A3-C2C7199FE3E4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3" creationId="{2AABFE92-FF56-40BB-A321-7FC762D217A8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54" creationId="{BD8C24DB-361C-4930-A966-77C9615EA5DD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58" creationId="{208AF764-B147-41C1-9863-47D47913EC6E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9" creationId="{AD72ABE2-624B-4629-96B6-D0752E71520C}"/>
          </ac:spMkLst>
        </pc:spChg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12" creationId="{66F195A4-DBA7-45D3-9DA4-48BEC6DFDEF1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15" creationId="{55B2D5CE-0DF0-4093-8116-C88CD186554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18" creationId="{B665C13B-C9AA-4AAD-BC98-67135C761428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19" creationId="{55AEA530-73CB-4A6B-8E96-98FDE2D06AF0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20" creationId="{502EB09A-B3FE-4D75-BE01-19071B54FED7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3" creationId="{8B4E5C32-50DE-441E-9A4B-BCDC2BD1F657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24" creationId="{2D95EAC6-B749-4238-A46B-08484E66A26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27" creationId="{9A3756DD-F04E-4A99-AD39-A503268B2285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8" creationId="{84267E2B-0ACA-4C0F-A9A4-3590C79B0956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31" creationId="{F0B7703D-97A5-4F5D-92BB-F3767D63B192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4" creationId="{17380FCE-E204-4706-85B0-9E79FA43D84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35" creationId="{173B4CAC-2D64-4BD6-907C-108B3397A032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38" creationId="{09978A5B-FD49-4D4F-8F1A-6B88AAAEAF4C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9" creationId="{B175CF36-C24F-46DF-9A81-9156D585B00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7502292" sldId="57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08401650" sldId="578"/>
        </pc:sldMkLst>
      </pc:sldChg>
      <pc:sldChg chg="addSp delSp modSp add mod">
        <pc:chgData name="Cristian Chilipirea" userId="34ab170da5908fc4" providerId="LiveId" clId="{C4D7BFAF-8492-4353-B112-E10C3F2A6DC1}" dt="2021-04-28T20:08:43.471" v="353" actId="1076"/>
        <pc:sldMkLst>
          <pc:docMk/>
          <pc:sldMk cId="2592252143" sldId="578"/>
        </pc:sldMkLst>
        <pc:spChg chg="add mod">
          <ac:chgData name="Cristian Chilipirea" userId="34ab170da5908fc4" providerId="LiveId" clId="{C4D7BFAF-8492-4353-B112-E10C3F2A6DC1}" dt="2021-04-28T20:06:40.947" v="320" actId="692"/>
          <ac:spMkLst>
            <pc:docMk/>
            <pc:sldMk cId="2592252143" sldId="578"/>
            <ac:spMk id="4" creationId="{D12D7798-4DA3-48F1-B09F-C681696215CD}"/>
          </ac:spMkLst>
        </pc:spChg>
        <pc:spChg chg="mod">
          <ac:chgData name="Cristian Chilipirea" userId="34ab170da5908fc4" providerId="LiveId" clId="{C4D7BFAF-8492-4353-B112-E10C3F2A6DC1}" dt="2021-04-28T20:07:17.713" v="332" actId="1076"/>
          <ac:spMkLst>
            <pc:docMk/>
            <pc:sldMk cId="2592252143" sldId="578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6:51.193" v="322" actId="1076"/>
          <ac:spMkLst>
            <pc:docMk/>
            <pc:sldMk cId="2592252143" sldId="578"/>
            <ac:spMk id="55" creationId="{19053D88-DB7B-4329-9BEB-CC21D402CC17}"/>
          </ac:spMkLst>
        </pc:spChg>
        <pc:spChg chg="add mod">
          <ac:chgData name="Cristian Chilipirea" userId="34ab170da5908fc4" providerId="LiveId" clId="{C4D7BFAF-8492-4353-B112-E10C3F2A6DC1}" dt="2021-04-28T20:06:56.784" v="324" actId="1076"/>
          <ac:spMkLst>
            <pc:docMk/>
            <pc:sldMk cId="2592252143" sldId="578"/>
            <ac:spMk id="60" creationId="{51C08AFE-34BB-4D97-B626-8E5250616B33}"/>
          </ac:spMkLst>
        </pc:spChg>
        <pc:spChg chg="add mod">
          <ac:chgData name="Cristian Chilipirea" userId="34ab170da5908fc4" providerId="LiveId" clId="{C4D7BFAF-8492-4353-B112-E10C3F2A6DC1}" dt="2021-04-28T20:07:00.521" v="326" actId="1076"/>
          <ac:spMkLst>
            <pc:docMk/>
            <pc:sldMk cId="2592252143" sldId="578"/>
            <ac:spMk id="61" creationId="{A571B762-1C20-4AAC-B77C-4224FFADCE6F}"/>
          </ac:spMkLst>
        </pc:spChg>
        <pc:spChg chg="add mod">
          <ac:chgData name="Cristian Chilipirea" userId="34ab170da5908fc4" providerId="LiveId" clId="{C4D7BFAF-8492-4353-B112-E10C3F2A6DC1}" dt="2021-04-28T20:07:26.774" v="334" actId="1035"/>
          <ac:spMkLst>
            <pc:docMk/>
            <pc:sldMk cId="2592252143" sldId="578"/>
            <ac:spMk id="62" creationId="{F3D844F9-59A0-4209-8009-7493D6DAFAB9}"/>
          </ac:spMkLst>
        </pc:spChg>
        <pc:spChg chg="add mod">
          <ac:chgData name="Cristian Chilipirea" userId="34ab170da5908fc4" providerId="LiveId" clId="{C4D7BFAF-8492-4353-B112-E10C3F2A6DC1}" dt="2021-04-28T20:07:35.782" v="345" actId="1035"/>
          <ac:spMkLst>
            <pc:docMk/>
            <pc:sldMk cId="2592252143" sldId="578"/>
            <ac:spMk id="63" creationId="{13E2E1D9-C893-468B-80B2-8BA9EF675E78}"/>
          </ac:spMkLst>
        </pc:spChg>
        <pc:spChg chg="add del mod">
          <ac:chgData name="Cristian Chilipirea" userId="34ab170da5908fc4" providerId="LiveId" clId="{C4D7BFAF-8492-4353-B112-E10C3F2A6DC1}" dt="2021-04-28T20:08:38.717" v="351"/>
          <ac:spMkLst>
            <pc:docMk/>
            <pc:sldMk cId="2592252143" sldId="578"/>
            <ac:spMk id="64" creationId="{DE14A01C-0127-499D-B952-3BA2D756CBA4}"/>
          </ac:spMkLst>
        </pc:spChg>
        <pc:spChg chg="add mod">
          <ac:chgData name="Cristian Chilipirea" userId="34ab170da5908fc4" providerId="LiveId" clId="{C4D7BFAF-8492-4353-B112-E10C3F2A6DC1}" dt="2021-04-28T20:08:43.471" v="353" actId="1076"/>
          <ac:spMkLst>
            <pc:docMk/>
            <pc:sldMk cId="2592252143" sldId="578"/>
            <ac:spMk id="65" creationId="{25DE0092-A381-4402-B695-DC2B84BEA291}"/>
          </ac:spMkLst>
        </pc:sp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8" creationId="{25028A2D-4190-42F0-82BC-681FA39EF70E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2" creationId="{959D4C78-3CB0-462B-BFA6-1BFDD269D264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3" creationId="{82C8C554-443E-4960-BA9C-BECE73DAB30B}"/>
          </ac:cxnSpMkLst>
        </pc:cxnChg>
      </pc:sldChg>
      <pc:sldChg chg="add del">
        <pc:chgData name="Cristian Chilipirea" userId="34ab170da5908fc4" providerId="LiveId" clId="{C4D7BFAF-8492-4353-B112-E10C3F2A6DC1}" dt="2021-04-28T20:02:26.877" v="309" actId="2890"/>
        <pc:sldMkLst>
          <pc:docMk/>
          <pc:sldMk cId="3685576943" sldId="57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27059222" sldId="579"/>
        </pc:sldMkLst>
      </pc:sldChg>
      <pc:sldChg chg="addSp delSp modSp add mod">
        <pc:chgData name="Cristian Chilipirea" userId="34ab170da5908fc4" providerId="LiveId" clId="{C4D7BFAF-8492-4353-B112-E10C3F2A6DC1}" dt="2021-04-28T20:08:50.999" v="356"/>
        <pc:sldMkLst>
          <pc:docMk/>
          <pc:sldMk cId="2298728707" sldId="579"/>
        </pc:sldMkLst>
        <pc:spChg chg="del">
          <ac:chgData name="Cristian Chilipirea" userId="34ab170da5908fc4" providerId="LiveId" clId="{C4D7BFAF-8492-4353-B112-E10C3F2A6DC1}" dt="2021-04-28T20:08:26.082" v="348" actId="478"/>
          <ac:spMkLst>
            <pc:docMk/>
            <pc:sldMk cId="2298728707" sldId="579"/>
            <ac:spMk id="53" creationId="{2AABFE92-FF56-40BB-A321-7FC762D217A8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4" creationId="{BD8C24DB-361C-4930-A966-77C9615EA5DD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8" creationId="{208AF764-B147-41C1-9863-47D47913EC6E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9" creationId="{AD72ABE2-624B-4629-96B6-D0752E71520C}"/>
          </ac:spMkLst>
        </pc:spChg>
        <pc:spChg chg="add del mod">
          <ac:chgData name="Cristian Chilipirea" userId="34ab170da5908fc4" providerId="LiveId" clId="{C4D7BFAF-8492-4353-B112-E10C3F2A6DC1}" dt="2021-04-28T20:08:47.196" v="355"/>
          <ac:spMkLst>
            <pc:docMk/>
            <pc:sldMk cId="2298728707" sldId="579"/>
            <ac:spMk id="64" creationId="{6E2E1A77-E08A-4342-91AD-8910BA64D47D}"/>
          </ac:spMkLst>
        </pc:spChg>
        <pc:spChg chg="add mod">
          <ac:chgData name="Cristian Chilipirea" userId="34ab170da5908fc4" providerId="LiveId" clId="{C4D7BFAF-8492-4353-B112-E10C3F2A6DC1}" dt="2021-04-28T20:08:50.999" v="356"/>
          <ac:spMkLst>
            <pc:docMk/>
            <pc:sldMk cId="2298728707" sldId="579"/>
            <ac:spMk id="65" creationId="{43C3ED58-707B-452B-8520-79EF357DC54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2" creationId="{66F195A4-DBA7-45D3-9DA4-48BEC6DFDEF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5" creationId="{55B2D5CE-0DF0-4093-8116-C88CD186554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8" creationId="{B665C13B-C9AA-4AAD-BC98-67135C761428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9" creationId="{55AEA530-73CB-4A6B-8E96-98FDE2D06AF0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0" creationId="{502EB09A-B3FE-4D75-BE01-19071B54FED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3" creationId="{8B4E5C32-50DE-441E-9A4B-BCDC2BD1F65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4" creationId="{2D95EAC6-B749-4238-A46B-08484E66A26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7" creationId="{9A3756DD-F04E-4A99-AD39-A503268B228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8" creationId="{84267E2B-0ACA-4C0F-A9A4-3590C79B0956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1" creationId="{F0B7703D-97A5-4F5D-92BB-F3767D63B19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4" creationId="{17380FCE-E204-4706-85B0-9E79FA43D84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5" creationId="{173B4CAC-2D64-4BD6-907C-108B3397A03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8" creationId="{09978A5B-FD49-4D4F-8F1A-6B88AAAEAF4C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9" creationId="{B175CF36-C24F-46DF-9A81-9156D585B006}"/>
          </ac:spMkLst>
        </pc:sp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4" creationId="{A3C971CA-542D-45BC-9403-AFFDFE3A562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5" creationId="{241F1E9B-59B8-473E-9889-FAD004DCCEC1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1" creationId="{022D5171-9F6C-4069-A837-2918F5CBA6CE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2" creationId="{E82EA653-3D4B-4677-965F-837D06F1FE4A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6" creationId="{E1C59929-EFA4-4CD5-90AD-E746E8391CF0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7" creationId="{06813F74-D555-4F9F-8123-57915E1D92FF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3" creationId="{D295DF2E-0178-4616-A36A-062D7DA9D310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4" creationId="{7F8EDFB3-771B-47CD-85E9-71F99AED6BE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6" creationId="{58A4C717-774F-44C4-B3C2-F390A295EEC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7" creationId="{7BFDF92C-1E93-41FC-82E9-18E2C544ABF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1" creationId="{B32F8135-17BE-4DF7-BEBE-57A0DF39C888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2" creationId="{4BABBAA1-B396-4EC8-9D48-2FEC519D82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5" creationId="{6663C900-FE91-41E9-A038-A2C30A0C6D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6" creationId="{4643DA33-27F4-419D-9991-497E847E7185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2" creationId="{F11E85B1-134D-4DA9-8610-0A4EAD36417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3" creationId="{D79B2B8B-2F67-4335-9BF8-323762C984D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6" creationId="{FFBACCB2-448B-4CA5-AA52-2FB4D4490B9D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23774123" sldId="580"/>
        </pc:sldMkLst>
      </pc:sldChg>
      <pc:sldChg chg="addSp delSp modSp new mod">
        <pc:chgData name="Cristian Chilipirea" userId="34ab170da5908fc4" providerId="LiveId" clId="{C4D7BFAF-8492-4353-B112-E10C3F2A6DC1}" dt="2021-04-28T20:15:58.815" v="425" actId="20577"/>
        <pc:sldMkLst>
          <pc:docMk/>
          <pc:sldMk cId="3898371981" sldId="580"/>
        </pc:sldMkLst>
        <pc:spChg chg="mod">
          <ac:chgData name="Cristian Chilipirea" userId="34ab170da5908fc4" providerId="LiveId" clId="{C4D7BFAF-8492-4353-B112-E10C3F2A6DC1}" dt="2021-04-28T20:10:47.394" v="412" actId="27636"/>
          <ac:spMkLst>
            <pc:docMk/>
            <pc:sldMk cId="3898371981" sldId="580"/>
            <ac:spMk id="3" creationId="{93059E50-EDA2-4BF0-85C8-92A7B4CBA7AC}"/>
          </ac:spMkLst>
        </pc:spChg>
        <pc:spChg chg="del">
          <ac:chgData name="Cristian Chilipirea" userId="34ab170da5908fc4" providerId="LiveId" clId="{C4D7BFAF-8492-4353-B112-E10C3F2A6DC1}" dt="2021-04-28T20:15:31.071" v="413" actId="478"/>
          <ac:spMkLst>
            <pc:docMk/>
            <pc:sldMk cId="3898371981" sldId="580"/>
            <ac:spMk id="4" creationId="{4CF6D8FB-B689-4526-9555-49A197254319}"/>
          </ac:spMkLst>
        </pc:spChg>
        <pc:spChg chg="add mod">
          <ac:chgData name="Cristian Chilipirea" userId="34ab170da5908fc4" providerId="LiveId" clId="{C4D7BFAF-8492-4353-B112-E10C3F2A6DC1}" dt="2021-04-28T20:15:58.815" v="425" actId="20577"/>
          <ac:spMkLst>
            <pc:docMk/>
            <pc:sldMk cId="3898371981" sldId="580"/>
            <ac:spMk id="6" creationId="{B65698AE-CD09-41C0-9523-83CD94D98D6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33563961" sldId="581"/>
        </pc:sldMkLst>
      </pc:sldChg>
      <pc:sldChg chg="addSp delSp modSp new mod">
        <pc:chgData name="Cristian Chilipirea" userId="34ab170da5908fc4" providerId="LiveId" clId="{C4D7BFAF-8492-4353-B112-E10C3F2A6DC1}" dt="2021-04-28T20:38:11.197" v="453" actId="478"/>
        <pc:sldMkLst>
          <pc:docMk/>
          <pc:sldMk cId="3961930732" sldId="581"/>
        </pc:sldMkLst>
        <pc:spChg chg="mod">
          <ac:chgData name="Cristian Chilipirea" userId="34ab170da5908fc4" providerId="LiveId" clId="{C4D7BFAF-8492-4353-B112-E10C3F2A6DC1}" dt="2021-04-28T20:37:41.972" v="439" actId="20577"/>
          <ac:spMkLst>
            <pc:docMk/>
            <pc:sldMk cId="3961930732" sldId="581"/>
            <ac:spMk id="3" creationId="{E78D9DF4-A16B-470A-9035-CE6B7540ADA9}"/>
          </ac:spMkLst>
        </pc:spChg>
        <pc:spChg chg="del">
          <ac:chgData name="Cristian Chilipirea" userId="34ab170da5908fc4" providerId="LiveId" clId="{C4D7BFAF-8492-4353-B112-E10C3F2A6DC1}" dt="2021-04-28T20:38:00.064" v="440" actId="478"/>
          <ac:spMkLst>
            <pc:docMk/>
            <pc:sldMk cId="3961930732" sldId="581"/>
            <ac:spMk id="4" creationId="{AB014433-2834-4C0C-BD86-69FB28CEF63F}"/>
          </ac:spMkLst>
        </pc:spChg>
        <pc:spChg chg="add del mod">
          <ac:chgData name="Cristian Chilipirea" userId="34ab170da5908fc4" providerId="LiveId" clId="{C4D7BFAF-8492-4353-B112-E10C3F2A6DC1}" dt="2021-04-28T20:38:11.197" v="453" actId="478"/>
          <ac:spMkLst>
            <pc:docMk/>
            <pc:sldMk cId="3961930732" sldId="581"/>
            <ac:spMk id="6" creationId="{217F9861-BCCB-45CB-9189-D9B66A50275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709899140" sldId="582"/>
        </pc:sldMkLst>
      </pc:sldChg>
      <pc:sldChg chg="add">
        <pc:chgData name="Cristian Chilipirea" userId="34ab170da5908fc4" providerId="LiveId" clId="{C4D7BFAF-8492-4353-B112-E10C3F2A6DC1}" dt="2021-04-28T20:38:06.832" v="452" actId="2890"/>
        <pc:sldMkLst>
          <pc:docMk/>
          <pc:sldMk cId="3423879111" sldId="582"/>
        </pc:sldMkLst>
      </pc:sldChg>
      <pc:sldChg chg="addSp delSp modSp new mod">
        <pc:chgData name="Cristian Chilipirea" userId="34ab170da5908fc4" providerId="LiveId" clId="{C4D7BFAF-8492-4353-B112-E10C3F2A6DC1}" dt="2021-04-28T21:20:57.147" v="495" actId="207"/>
        <pc:sldMkLst>
          <pc:docMk/>
          <pc:sldMk cId="2098809525" sldId="583"/>
        </pc:sldMkLst>
        <pc:spChg chg="mod">
          <ac:chgData name="Cristian Chilipirea" userId="34ab170da5908fc4" providerId="LiveId" clId="{C4D7BFAF-8492-4353-B112-E10C3F2A6DC1}" dt="2021-04-28T20:57:54.114" v="477" actId="20577"/>
          <ac:spMkLst>
            <pc:docMk/>
            <pc:sldMk cId="2098809525" sldId="583"/>
            <ac:spMk id="3" creationId="{379446DF-4063-420D-941D-5B9F76B68100}"/>
          </ac:spMkLst>
        </pc:spChg>
        <pc:spChg chg="del">
          <ac:chgData name="Cristian Chilipirea" userId="34ab170da5908fc4" providerId="LiveId" clId="{C4D7BFAF-8492-4353-B112-E10C3F2A6DC1}" dt="2021-04-28T20:58:01.426" v="478" actId="478"/>
          <ac:spMkLst>
            <pc:docMk/>
            <pc:sldMk cId="2098809525" sldId="583"/>
            <ac:spMk id="4" creationId="{5FE526D9-8DEB-44A3-B367-C1BCB361FCC0}"/>
          </ac:spMkLst>
        </pc:spChg>
        <pc:spChg chg="add mod">
          <ac:chgData name="Cristian Chilipirea" userId="34ab170da5908fc4" providerId="LiveId" clId="{C4D7BFAF-8492-4353-B112-E10C3F2A6DC1}" dt="2021-04-28T21:19:34.768" v="483" actId="1076"/>
          <ac:spMkLst>
            <pc:docMk/>
            <pc:sldMk cId="2098809525" sldId="583"/>
            <ac:spMk id="6" creationId="{DAA221AC-23ED-4B49-ABB4-1EC7B949921E}"/>
          </ac:spMkLst>
        </pc:spChg>
        <pc:spChg chg="add mod">
          <ac:chgData name="Cristian Chilipirea" userId="34ab170da5908fc4" providerId="LiveId" clId="{C4D7BFAF-8492-4353-B112-E10C3F2A6DC1}" dt="2021-04-28T21:20:57.147" v="495" actId="207"/>
          <ac:spMkLst>
            <pc:docMk/>
            <pc:sldMk cId="2098809525" sldId="583"/>
            <ac:spMk id="8" creationId="{CBE7CA0E-9B7B-4980-A4E8-0A398DFC0F96}"/>
          </ac:spMkLst>
        </pc:spChg>
        <pc:picChg chg="add mod">
          <ac:chgData name="Cristian Chilipirea" userId="34ab170da5908fc4" providerId="LiveId" clId="{C4D7BFAF-8492-4353-B112-E10C3F2A6DC1}" dt="2021-04-28T21:19:42.544" v="486" actId="1076"/>
          <ac:picMkLst>
            <pc:docMk/>
            <pc:sldMk cId="2098809525" sldId="583"/>
            <ac:picMk id="5" creationId="{4507FC37-44EF-4A43-89E7-F3B5C8A5F27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8425412" sldId="58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57989071" sldId="584"/>
        </pc:sldMkLst>
      </pc:sldChg>
      <pc:sldChg chg="modSp new mod">
        <pc:chgData name="Cristian Chilipirea" userId="34ab170da5908fc4" providerId="LiveId" clId="{C4D7BFAF-8492-4353-B112-E10C3F2A6DC1}" dt="2021-04-28T21:22:06.393" v="678" actId="14100"/>
        <pc:sldMkLst>
          <pc:docMk/>
          <pc:sldMk cId="3829579133" sldId="584"/>
        </pc:sldMkLst>
        <pc:spChg chg="mod">
          <ac:chgData name="Cristian Chilipirea" userId="34ab170da5908fc4" providerId="LiveId" clId="{C4D7BFAF-8492-4353-B112-E10C3F2A6DC1}" dt="2021-04-28T21:21:16.407" v="507" actId="20577"/>
          <ac:spMkLst>
            <pc:docMk/>
            <pc:sldMk cId="3829579133" sldId="584"/>
            <ac:spMk id="3" creationId="{100DCF64-56C1-4C64-908B-6CF05960C104}"/>
          </ac:spMkLst>
        </pc:spChg>
        <pc:spChg chg="mod">
          <ac:chgData name="Cristian Chilipirea" userId="34ab170da5908fc4" providerId="LiveId" clId="{C4D7BFAF-8492-4353-B112-E10C3F2A6DC1}" dt="2021-04-28T21:22:06.393" v="678" actId="14100"/>
          <ac:spMkLst>
            <pc:docMk/>
            <pc:sldMk cId="3829579133" sldId="584"/>
            <ac:spMk id="4" creationId="{03B9F05F-1DE5-4FCA-A220-271599C3527C}"/>
          </ac:spMkLst>
        </pc:spChg>
      </pc:sldChg>
      <pc:sldChg chg="modSp new mod">
        <pc:chgData name="Cristian Chilipirea" userId="34ab170da5908fc4" providerId="LiveId" clId="{C4D7BFAF-8492-4353-B112-E10C3F2A6DC1}" dt="2021-04-28T21:24:56.316" v="1064" actId="20577"/>
        <pc:sldMkLst>
          <pc:docMk/>
          <pc:sldMk cId="1716110087" sldId="585"/>
        </pc:sldMkLst>
        <pc:spChg chg="mod">
          <ac:chgData name="Cristian Chilipirea" userId="34ab170da5908fc4" providerId="LiveId" clId="{C4D7BFAF-8492-4353-B112-E10C3F2A6DC1}" dt="2021-04-28T21:22:27.950" v="680"/>
          <ac:spMkLst>
            <pc:docMk/>
            <pc:sldMk cId="1716110087" sldId="585"/>
            <ac:spMk id="3" creationId="{3AEDC8F6-09A0-42E4-8622-AE3B904B2446}"/>
          </ac:spMkLst>
        </pc:spChg>
        <pc:spChg chg="mod">
          <ac:chgData name="Cristian Chilipirea" userId="34ab170da5908fc4" providerId="LiveId" clId="{C4D7BFAF-8492-4353-B112-E10C3F2A6DC1}" dt="2021-04-28T21:24:56.316" v="1064" actId="20577"/>
          <ac:spMkLst>
            <pc:docMk/>
            <pc:sldMk cId="1716110087" sldId="585"/>
            <ac:spMk id="4" creationId="{2EDE19A3-DC01-4C36-8ABF-0239A5CE026D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1629255" sldId="58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7376344" sldId="586"/>
        </pc:sldMkLst>
      </pc:sldChg>
      <pc:sldChg chg="new">
        <pc:chgData name="Cristian Chilipirea" userId="34ab170da5908fc4" providerId="LiveId" clId="{C4D7BFAF-8492-4353-B112-E10C3F2A6DC1}" dt="2021-04-28T21:25:07.586" v="1065" actId="680"/>
        <pc:sldMkLst>
          <pc:docMk/>
          <pc:sldMk cId="2851909700" sldId="586"/>
        </pc:sldMkLst>
      </pc:sldChg>
      <pc:sldChg chg="addSp modSp new mod">
        <pc:chgData name="Cristian Chilipirea" userId="34ab170da5908fc4" providerId="LiveId" clId="{C4D7BFAF-8492-4353-B112-E10C3F2A6DC1}" dt="2021-04-28T21:32:17.317" v="1389" actId="1076"/>
        <pc:sldMkLst>
          <pc:docMk/>
          <pc:sldMk cId="1541245258" sldId="587"/>
        </pc:sldMkLst>
        <pc:spChg chg="mod">
          <ac:chgData name="Cristian Chilipirea" userId="34ab170da5908fc4" providerId="LiveId" clId="{C4D7BFAF-8492-4353-B112-E10C3F2A6DC1}" dt="2021-04-28T21:27:40.796" v="1079" actId="20577"/>
          <ac:spMkLst>
            <pc:docMk/>
            <pc:sldMk cId="1541245258" sldId="587"/>
            <ac:spMk id="3" creationId="{4908AAD7-8811-4C01-B55C-65B5F6B200CD}"/>
          </ac:spMkLst>
        </pc:spChg>
        <pc:spChg chg="mod">
          <ac:chgData name="Cristian Chilipirea" userId="34ab170da5908fc4" providerId="LiveId" clId="{C4D7BFAF-8492-4353-B112-E10C3F2A6DC1}" dt="2021-04-28T21:29:55.517" v="1294" actId="20577"/>
          <ac:spMkLst>
            <pc:docMk/>
            <pc:sldMk cId="1541245258" sldId="587"/>
            <ac:spMk id="4" creationId="{A9B2CBD3-7302-4352-B450-AF45E47945F0}"/>
          </ac:spMkLst>
        </pc:spChg>
        <pc:graphicFrameChg chg="add mod modGraphic">
          <ac:chgData name="Cristian Chilipirea" userId="34ab170da5908fc4" providerId="LiveId" clId="{C4D7BFAF-8492-4353-B112-E10C3F2A6DC1}" dt="2021-04-28T21:32:17.317" v="1389" actId="1076"/>
          <ac:graphicFrameMkLst>
            <pc:docMk/>
            <pc:sldMk cId="1541245258" sldId="587"/>
            <ac:graphicFrameMk id="5" creationId="{DBE0B0C4-9D9E-4B03-8EA8-683F5C3C90B8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25444286" sldId="58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34002557" sldId="588"/>
        </pc:sldMkLst>
      </pc:sldChg>
      <pc:sldChg chg="addSp delSp modSp new mod">
        <pc:chgData name="Cristian Chilipirea" userId="34ab170da5908fc4" providerId="LiveId" clId="{C4D7BFAF-8492-4353-B112-E10C3F2A6DC1}" dt="2021-04-28T21:43:00.801" v="1485" actId="207"/>
        <pc:sldMkLst>
          <pc:docMk/>
          <pc:sldMk cId="1471468963" sldId="588"/>
        </pc:sldMkLst>
        <pc:spChg chg="mod">
          <ac:chgData name="Cristian Chilipirea" userId="34ab170da5908fc4" providerId="LiveId" clId="{C4D7BFAF-8492-4353-B112-E10C3F2A6DC1}" dt="2021-04-28T21:32:38.461" v="1391"/>
          <ac:spMkLst>
            <pc:docMk/>
            <pc:sldMk cId="1471468963" sldId="588"/>
            <ac:spMk id="3" creationId="{96F51589-74CC-4E1D-BD78-F824C51EA686}"/>
          </ac:spMkLst>
        </pc:spChg>
        <pc:spChg chg="del">
          <ac:chgData name="Cristian Chilipirea" userId="34ab170da5908fc4" providerId="LiveId" clId="{C4D7BFAF-8492-4353-B112-E10C3F2A6DC1}" dt="2021-04-28T21:34:02.577" v="1392" actId="478"/>
          <ac:spMkLst>
            <pc:docMk/>
            <pc:sldMk cId="1471468963" sldId="588"/>
            <ac:spMk id="4" creationId="{7B42BFED-1293-4746-A3E8-5AAEEBA64F0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6" creationId="{95E208C3-9D25-4810-AE6F-37D3189E7A7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7" creationId="{7BFF9BBD-D819-4696-8560-43DC742D473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8" creationId="{428F663C-3A6E-49AD-B2C2-9233A1BEC6C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9" creationId="{28287B31-501B-44B6-891B-F30A44226F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1" creationId="{6835E29F-C081-4B21-ACB6-ADD7D68178B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2" creationId="{3D862E57-B227-40DA-82B6-AED0202DAAF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3" creationId="{659FB3B4-22D5-463C-AA36-825615EC550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4" creationId="{2EF3C285-1DA2-4D84-B814-D9DDAE0E91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5" creationId="{D03E6E2B-B653-4492-B888-F2A6A71162DD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6" creationId="{42C81801-9896-4B71-9C52-166C87A45DA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7" creationId="{09D7ADFA-5304-464E-AF1F-9CD86570904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8" creationId="{4987D0CA-A660-433B-BA8B-4372654D3F0F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9" creationId="{EB81E3CE-2570-4C59-8F81-014220EE870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0" creationId="{8320DAA0-95A1-4CDA-B6A9-95478C9866FA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1" creationId="{67748ACC-6CD1-4351-9DC0-0D33A04A2207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2" creationId="{4EFF978C-A93A-48B9-8BDA-25E3FC560DC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3" creationId="{5F2DD12E-FBD3-4653-BEA8-E9F05A5810E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4" creationId="{DC1E2158-4B9E-4681-99BE-AEBCFFC5798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5" creationId="{2E792132-C1E5-4233-922E-BAECEB08D2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6" creationId="{97BD0AFA-2D9B-4D63-9808-8EDEFE4F3CE6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7" creationId="{00E5EA87-3D73-4453-9C8A-33BB3A1790F4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8" creationId="{99D5C7D1-7C1B-4C6D-AAB6-CF43D1F1F92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9" creationId="{F741B5D8-473C-468C-8B20-B885241949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0" creationId="{E1AB263D-5D67-4764-ADF0-D86CDE67C48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1" creationId="{50114CAD-55DD-46BC-ADD0-CEB3E3DEE7B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2" creationId="{42A8612E-CA58-4B8B-B5C8-0D955D60AB9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3" creationId="{0CD18C47-2240-4D94-B624-D24CA15DDCC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4" creationId="{8D0679D2-D83A-4778-9402-5DA3951278A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5" creationId="{0F6F9411-44F4-4746-A1D4-7021FE86150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6" creationId="{96F10A94-DA79-4BE2-961C-154A2828EC0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7" creationId="{5B0E1439-CB59-452B-81B9-B4E9DFC4DB2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8" creationId="{BDF9E003-5F18-4D71-A353-B720E0FD7A0B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9" creationId="{D776A753-535E-4DC6-A56E-F1F0EF1BB6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0" creationId="{9FDE9392-6453-4081-8363-52E61C335DD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1" creationId="{52D9D73E-8902-4FD3-9884-4DB2067CBC3A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2" creationId="{7C4FB17D-2179-4A22-B13A-4C8DEA2A921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3" creationId="{E9EE21BD-3A98-4DAE-A7B9-E15CB0CCD389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4" creationId="{2C0F8821-7EFB-4C18-A00F-2995DD8BB61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5" creationId="{004BDED5-F609-4179-810A-235747093904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6" creationId="{9A6F013F-9E5E-438A-BCA8-A81628A8DE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7" creationId="{7F0A9500-709D-4126-9510-05CFC0313EA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8" creationId="{1A9C74D7-72CB-4208-977F-069DDC98C65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9" creationId="{1BFA3EC8-384D-4985-9680-3602C86BD47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0" creationId="{1F2E2863-F9F6-454E-BDE6-941CB4CB197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1" creationId="{BAE3595A-7F05-466C-8000-C1F00751D18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2" creationId="{7E244082-629D-434E-9DAD-64FCA7FB54DF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3" creationId="{E7C6911D-E3E5-403D-A76E-3A3305AD7E8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4" creationId="{A0185293-7C29-46CE-8AE9-42CF1C95B0F5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5" creationId="{EC9790E6-3687-446B-8D5C-86A62FFBA017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6" creationId="{448FAD29-364E-4203-8459-3E8B27821344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7" creationId="{20B0DC69-9F79-4FF8-9356-84AEC541ECE3}"/>
          </ac:spMkLst>
        </pc:spChg>
        <pc:graphicFrameChg chg="add mod">
          <ac:chgData name="Cristian Chilipirea" userId="34ab170da5908fc4" providerId="LiveId" clId="{C4D7BFAF-8492-4353-B112-E10C3F2A6DC1}" dt="2021-04-28T21:34:14.838" v="1394" actId="1076"/>
          <ac:graphicFrameMkLst>
            <pc:docMk/>
            <pc:sldMk cId="1471468963" sldId="588"/>
            <ac:graphicFrameMk id="5" creationId="{8104A206-1929-4567-9496-19A243540EFA}"/>
          </ac:graphicFrameMkLst>
        </pc:graphicFrameChg>
      </pc:sldChg>
      <pc:sldChg chg="addSp modSp add mod">
        <pc:chgData name="Cristian Chilipirea" userId="34ab170da5908fc4" providerId="LiveId" clId="{C4D7BFAF-8492-4353-B112-E10C3F2A6DC1}" dt="2021-04-28T21:46:04.874" v="1535" actId="20577"/>
        <pc:sldMkLst>
          <pc:docMk/>
          <pc:sldMk cId="1964251274" sldId="589"/>
        </pc:sldMkLst>
        <pc:spChg chg="mod">
          <ac:chgData name="Cristian Chilipirea" userId="34ab170da5908fc4" providerId="LiveId" clId="{C4D7BFAF-8492-4353-B112-E10C3F2A6DC1}" dt="2021-04-28T21:43:36.351" v="1488" actId="1076"/>
          <ac:spMkLst>
            <pc:docMk/>
            <pc:sldMk cId="1964251274" sldId="589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45.314" v="1490" actId="20577"/>
          <ac:spMkLst>
            <pc:docMk/>
            <pc:sldMk cId="1964251274" sldId="589"/>
            <ac:spMk id="58" creationId="{B23CD6EE-181F-471F-9653-3A20E92A7CF9}"/>
          </ac:spMkLst>
        </pc:spChg>
        <pc:spChg chg="add mod">
          <ac:chgData name="Cristian Chilipirea" userId="34ab170da5908fc4" providerId="LiveId" clId="{C4D7BFAF-8492-4353-B112-E10C3F2A6DC1}" dt="2021-04-28T21:43:48.375" v="1491" actId="571"/>
          <ac:spMkLst>
            <pc:docMk/>
            <pc:sldMk cId="1964251274" sldId="589"/>
            <ac:spMk id="59" creationId="{D5BF13E3-615D-4FC5-A3C7-3AE13A41DA8B}"/>
          </ac:spMkLst>
        </pc:spChg>
        <pc:spChg chg="add mod">
          <ac:chgData name="Cristian Chilipirea" userId="34ab170da5908fc4" providerId="LiveId" clId="{C4D7BFAF-8492-4353-B112-E10C3F2A6DC1}" dt="2021-04-28T21:43:53.023" v="1492" actId="571"/>
          <ac:spMkLst>
            <pc:docMk/>
            <pc:sldMk cId="1964251274" sldId="589"/>
            <ac:spMk id="60" creationId="{B746F34D-D300-494D-A33F-F26E1B4D5BB7}"/>
          </ac:spMkLst>
        </pc:spChg>
        <pc:spChg chg="add mod">
          <ac:chgData name="Cristian Chilipirea" userId="34ab170da5908fc4" providerId="LiveId" clId="{C4D7BFAF-8492-4353-B112-E10C3F2A6DC1}" dt="2021-04-28T21:45:47.235" v="1524" actId="20577"/>
          <ac:spMkLst>
            <pc:docMk/>
            <pc:sldMk cId="1964251274" sldId="589"/>
            <ac:spMk id="61" creationId="{6D6B93EE-95B9-4F72-8A0C-287D482E63C9}"/>
          </ac:spMkLst>
        </pc:spChg>
        <pc:spChg chg="add mod">
          <ac:chgData name="Cristian Chilipirea" userId="34ab170da5908fc4" providerId="LiveId" clId="{C4D7BFAF-8492-4353-B112-E10C3F2A6DC1}" dt="2021-04-28T21:43:59.949" v="1494" actId="571"/>
          <ac:spMkLst>
            <pc:docMk/>
            <pc:sldMk cId="1964251274" sldId="589"/>
            <ac:spMk id="62" creationId="{036741CA-9EF9-4B1F-802C-3C5D3472865E}"/>
          </ac:spMkLst>
        </pc:spChg>
        <pc:spChg chg="add mod">
          <ac:chgData name="Cristian Chilipirea" userId="34ab170da5908fc4" providerId="LiveId" clId="{C4D7BFAF-8492-4353-B112-E10C3F2A6DC1}" dt="2021-04-28T21:44:01.719" v="1495" actId="571"/>
          <ac:spMkLst>
            <pc:docMk/>
            <pc:sldMk cId="1964251274" sldId="589"/>
            <ac:spMk id="63" creationId="{AB71ABED-3A33-4331-8275-D239A6D435E1}"/>
          </ac:spMkLst>
        </pc:spChg>
        <pc:spChg chg="add mod">
          <ac:chgData name="Cristian Chilipirea" userId="34ab170da5908fc4" providerId="LiveId" clId="{C4D7BFAF-8492-4353-B112-E10C3F2A6DC1}" dt="2021-04-28T21:44:05.521" v="1496" actId="571"/>
          <ac:spMkLst>
            <pc:docMk/>
            <pc:sldMk cId="1964251274" sldId="589"/>
            <ac:spMk id="64" creationId="{89AA48A9-8A98-4A8D-9983-D57F673FEBD9}"/>
          </ac:spMkLst>
        </pc:spChg>
        <pc:spChg chg="add mod">
          <ac:chgData name="Cristian Chilipirea" userId="34ab170da5908fc4" providerId="LiveId" clId="{C4D7BFAF-8492-4353-B112-E10C3F2A6DC1}" dt="2021-04-28T21:45:48.579" v="1525" actId="20577"/>
          <ac:spMkLst>
            <pc:docMk/>
            <pc:sldMk cId="1964251274" sldId="589"/>
            <ac:spMk id="65" creationId="{9BE603E2-6D71-4583-889F-2A1F5C75BB52}"/>
          </ac:spMkLst>
        </pc:spChg>
        <pc:spChg chg="add mod">
          <ac:chgData name="Cristian Chilipirea" userId="34ab170da5908fc4" providerId="LiveId" clId="{C4D7BFAF-8492-4353-B112-E10C3F2A6DC1}" dt="2021-04-28T21:44:11.895" v="1498" actId="571"/>
          <ac:spMkLst>
            <pc:docMk/>
            <pc:sldMk cId="1964251274" sldId="589"/>
            <ac:spMk id="66" creationId="{13377A56-F668-49D9-93C5-A21AD2768610}"/>
          </ac:spMkLst>
        </pc:spChg>
        <pc:spChg chg="add mod">
          <ac:chgData name="Cristian Chilipirea" userId="34ab170da5908fc4" providerId="LiveId" clId="{C4D7BFAF-8492-4353-B112-E10C3F2A6DC1}" dt="2021-04-28T21:44:15.065" v="1499" actId="571"/>
          <ac:spMkLst>
            <pc:docMk/>
            <pc:sldMk cId="1964251274" sldId="589"/>
            <ac:spMk id="67" creationId="{C88BAD06-4F07-4784-AA9D-4DF6B387D518}"/>
          </ac:spMkLst>
        </pc:spChg>
        <pc:spChg chg="add mod">
          <ac:chgData name="Cristian Chilipirea" userId="34ab170da5908fc4" providerId="LiveId" clId="{C4D7BFAF-8492-4353-B112-E10C3F2A6DC1}" dt="2021-04-28T21:44:17.111" v="1500" actId="571"/>
          <ac:spMkLst>
            <pc:docMk/>
            <pc:sldMk cId="1964251274" sldId="589"/>
            <ac:spMk id="68" creationId="{3DE07282-67B9-43FC-81E2-1AD9A595526E}"/>
          </ac:spMkLst>
        </pc:spChg>
        <pc:spChg chg="add mod">
          <ac:chgData name="Cristian Chilipirea" userId="34ab170da5908fc4" providerId="LiveId" clId="{C4D7BFAF-8492-4353-B112-E10C3F2A6DC1}" dt="2021-04-28T21:45:50.021" v="1526" actId="20577"/>
          <ac:spMkLst>
            <pc:docMk/>
            <pc:sldMk cId="1964251274" sldId="589"/>
            <ac:spMk id="69" creationId="{C54D42FB-152E-47F9-BAB3-1911838A9037}"/>
          </ac:spMkLst>
        </pc:spChg>
        <pc:spChg chg="add mod">
          <ac:chgData name="Cristian Chilipirea" userId="34ab170da5908fc4" providerId="LiveId" clId="{C4D7BFAF-8492-4353-B112-E10C3F2A6DC1}" dt="2021-04-28T21:45:51.249" v="1527" actId="20577"/>
          <ac:spMkLst>
            <pc:docMk/>
            <pc:sldMk cId="1964251274" sldId="589"/>
            <ac:spMk id="70" creationId="{DA4B8F3D-C5B2-4178-8159-D5AE6AC4D5EC}"/>
          </ac:spMkLst>
        </pc:spChg>
        <pc:spChg chg="add mod">
          <ac:chgData name="Cristian Chilipirea" userId="34ab170da5908fc4" providerId="LiveId" clId="{C4D7BFAF-8492-4353-B112-E10C3F2A6DC1}" dt="2021-04-28T21:44:27.479" v="1504" actId="571"/>
          <ac:spMkLst>
            <pc:docMk/>
            <pc:sldMk cId="1964251274" sldId="589"/>
            <ac:spMk id="71" creationId="{EF3F8DDD-1590-4CAD-A8F2-4EB066207824}"/>
          </ac:spMkLst>
        </pc:spChg>
        <pc:spChg chg="add mod">
          <ac:chgData name="Cristian Chilipirea" userId="34ab170da5908fc4" providerId="LiveId" clId="{C4D7BFAF-8492-4353-B112-E10C3F2A6DC1}" dt="2021-04-28T21:45:52.279" v="1528" actId="20577"/>
          <ac:spMkLst>
            <pc:docMk/>
            <pc:sldMk cId="1964251274" sldId="589"/>
            <ac:spMk id="72" creationId="{6DA69EB0-A862-4DD5-9A98-998E9ED5034E}"/>
          </ac:spMkLst>
        </pc:spChg>
        <pc:spChg chg="add mod">
          <ac:chgData name="Cristian Chilipirea" userId="34ab170da5908fc4" providerId="LiveId" clId="{C4D7BFAF-8492-4353-B112-E10C3F2A6DC1}" dt="2021-04-28T21:45:53.284" v="1529" actId="20577"/>
          <ac:spMkLst>
            <pc:docMk/>
            <pc:sldMk cId="1964251274" sldId="589"/>
            <ac:spMk id="73" creationId="{C0FE585F-17F2-47D3-A925-C2695DD6B33E}"/>
          </ac:spMkLst>
        </pc:spChg>
        <pc:spChg chg="add mod">
          <ac:chgData name="Cristian Chilipirea" userId="34ab170da5908fc4" providerId="LiveId" clId="{C4D7BFAF-8492-4353-B112-E10C3F2A6DC1}" dt="2021-04-28T21:45:55.473" v="1530" actId="20577"/>
          <ac:spMkLst>
            <pc:docMk/>
            <pc:sldMk cId="1964251274" sldId="589"/>
            <ac:spMk id="74" creationId="{810FCD2E-3889-49A2-ADF5-B8F623D4ABD7}"/>
          </ac:spMkLst>
        </pc:spChg>
        <pc:spChg chg="add mod">
          <ac:chgData name="Cristian Chilipirea" userId="34ab170da5908fc4" providerId="LiveId" clId="{C4D7BFAF-8492-4353-B112-E10C3F2A6DC1}" dt="2021-04-28T21:45:57.514" v="1531" actId="20577"/>
          <ac:spMkLst>
            <pc:docMk/>
            <pc:sldMk cId="1964251274" sldId="589"/>
            <ac:spMk id="75" creationId="{3B9A79D5-73B7-406A-97D8-4008C1672E7C}"/>
          </ac:spMkLst>
        </pc:spChg>
        <pc:spChg chg="add mod">
          <ac:chgData name="Cristian Chilipirea" userId="34ab170da5908fc4" providerId="LiveId" clId="{C4D7BFAF-8492-4353-B112-E10C3F2A6DC1}" dt="2021-04-28T21:44:42.599" v="1509" actId="571"/>
          <ac:spMkLst>
            <pc:docMk/>
            <pc:sldMk cId="1964251274" sldId="589"/>
            <ac:spMk id="76" creationId="{B23A5205-12F0-46AB-B6B3-86A703500612}"/>
          </ac:spMkLst>
        </pc:spChg>
        <pc:spChg chg="add mod">
          <ac:chgData name="Cristian Chilipirea" userId="34ab170da5908fc4" providerId="LiveId" clId="{C4D7BFAF-8492-4353-B112-E10C3F2A6DC1}" dt="2021-04-28T21:46:00.194" v="1532" actId="20577"/>
          <ac:spMkLst>
            <pc:docMk/>
            <pc:sldMk cId="1964251274" sldId="589"/>
            <ac:spMk id="77" creationId="{1418AD35-4E1E-4E7E-A0ED-796D7F5BE344}"/>
          </ac:spMkLst>
        </pc:spChg>
        <pc:spChg chg="add mod">
          <ac:chgData name="Cristian Chilipirea" userId="34ab170da5908fc4" providerId="LiveId" clId="{C4D7BFAF-8492-4353-B112-E10C3F2A6DC1}" dt="2021-04-28T21:45:17.247" v="1515" actId="571"/>
          <ac:spMkLst>
            <pc:docMk/>
            <pc:sldMk cId="1964251274" sldId="589"/>
            <ac:spMk id="78" creationId="{8E191711-63E6-4E02-933C-2FFB35966A2A}"/>
          </ac:spMkLst>
        </pc:spChg>
        <pc:spChg chg="add mod">
          <ac:chgData name="Cristian Chilipirea" userId="34ab170da5908fc4" providerId="LiveId" clId="{C4D7BFAF-8492-4353-B112-E10C3F2A6DC1}" dt="2021-04-28T21:46:01.809" v="1533" actId="20577"/>
          <ac:spMkLst>
            <pc:docMk/>
            <pc:sldMk cId="1964251274" sldId="589"/>
            <ac:spMk id="79" creationId="{22BD485F-6A72-4956-AE72-AADF18607A55}"/>
          </ac:spMkLst>
        </pc:spChg>
        <pc:spChg chg="add mod">
          <ac:chgData name="Cristian Chilipirea" userId="34ab170da5908fc4" providerId="LiveId" clId="{C4D7BFAF-8492-4353-B112-E10C3F2A6DC1}" dt="2021-04-28T21:45:43.800" v="1523" actId="1036"/>
          <ac:spMkLst>
            <pc:docMk/>
            <pc:sldMk cId="1964251274" sldId="589"/>
            <ac:spMk id="80" creationId="{8431DB7E-BDFF-47A3-A778-317DDF1B108F}"/>
          </ac:spMkLst>
        </pc:spChg>
        <pc:spChg chg="add mod">
          <ac:chgData name="Cristian Chilipirea" userId="34ab170da5908fc4" providerId="LiveId" clId="{C4D7BFAF-8492-4353-B112-E10C3F2A6DC1}" dt="2021-04-28T21:46:03.535" v="1534" actId="20577"/>
          <ac:spMkLst>
            <pc:docMk/>
            <pc:sldMk cId="1964251274" sldId="589"/>
            <ac:spMk id="81" creationId="{EF981102-D11D-4080-AB18-E6F9BAD96766}"/>
          </ac:spMkLst>
        </pc:spChg>
        <pc:spChg chg="add mod">
          <ac:chgData name="Cristian Chilipirea" userId="34ab170da5908fc4" providerId="LiveId" clId="{C4D7BFAF-8492-4353-B112-E10C3F2A6DC1}" dt="2021-04-28T21:46:04.874" v="1535" actId="20577"/>
          <ac:spMkLst>
            <pc:docMk/>
            <pc:sldMk cId="1964251274" sldId="589"/>
            <ac:spMk id="82" creationId="{637C2667-9C99-4441-930A-F0F2CB8E620F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0229025" sldId="58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97091763" sldId="590"/>
        </pc:sldMkLst>
      </pc:sldChg>
      <pc:sldChg chg="addSp delSp modSp new mod">
        <pc:chgData name="Cristian Chilipirea" userId="34ab170da5908fc4" providerId="LiveId" clId="{C4D7BFAF-8492-4353-B112-E10C3F2A6DC1}" dt="2021-04-28T22:01:20.747" v="1579" actId="20577"/>
        <pc:sldMkLst>
          <pc:docMk/>
          <pc:sldMk cId="2150029753" sldId="590"/>
        </pc:sldMkLst>
        <pc:spChg chg="mod">
          <ac:chgData name="Cristian Chilipirea" userId="34ab170da5908fc4" providerId="LiveId" clId="{C4D7BFAF-8492-4353-B112-E10C3F2A6DC1}" dt="2021-04-28T21:50:34.081" v="1568" actId="20577"/>
          <ac:spMkLst>
            <pc:docMk/>
            <pc:sldMk cId="2150029753" sldId="590"/>
            <ac:spMk id="3" creationId="{3830FA26-86AE-4CAD-8ACE-E541B8584C70}"/>
          </ac:spMkLst>
        </pc:spChg>
        <pc:spChg chg="del">
          <ac:chgData name="Cristian Chilipirea" userId="34ab170da5908fc4" providerId="LiveId" clId="{C4D7BFAF-8492-4353-B112-E10C3F2A6DC1}" dt="2021-04-28T22:00:15.214" v="1569" actId="478"/>
          <ac:spMkLst>
            <pc:docMk/>
            <pc:sldMk cId="2150029753" sldId="590"/>
            <ac:spMk id="4" creationId="{F12F2B6A-8013-4C19-AA23-EB82A58CACA5}"/>
          </ac:spMkLst>
        </pc:spChg>
        <pc:spChg chg="add mod">
          <ac:chgData name="Cristian Chilipirea" userId="34ab170da5908fc4" providerId="LiveId" clId="{C4D7BFAF-8492-4353-B112-E10C3F2A6DC1}" dt="2021-04-28T22:01:20.747" v="1579" actId="20577"/>
          <ac:spMkLst>
            <pc:docMk/>
            <pc:sldMk cId="2150029753" sldId="590"/>
            <ac:spMk id="6" creationId="{EC931DAA-8132-4FEB-84B7-A8E68A61B05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26499955" sldId="591"/>
        </pc:sldMkLst>
      </pc:sldChg>
      <pc:sldChg chg="addSp delSp modSp add mod ord">
        <pc:chgData name="Cristian Chilipirea" userId="34ab170da5908fc4" providerId="LiveId" clId="{C4D7BFAF-8492-4353-B112-E10C3F2A6DC1}" dt="2021-04-28T22:11:59.733" v="1708" actId="1035"/>
        <pc:sldMkLst>
          <pc:docMk/>
          <pc:sldMk cId="2525050046" sldId="591"/>
        </pc:sldMkLst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6" creationId="{95E208C3-9D25-4810-AE6F-37D3189E7A77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7" creationId="{7BFF9BBD-D819-4696-8560-43DC742D473B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8" creationId="{428F663C-3A6E-49AD-B2C2-9233A1BEC6C8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" creationId="{28287B31-501B-44B6-891B-F30A44226F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" creationId="{33950A1E-12EB-48D2-889B-1A671139C32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" creationId="{6835E29F-C081-4B21-ACB6-ADD7D68178B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2" creationId="{3D862E57-B227-40DA-82B6-AED0202DAAF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3" creationId="{659FB3B4-22D5-463C-AA36-825615EC550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4" creationId="{2EF3C285-1DA2-4D84-B814-D9DDAE0E91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5" creationId="{D03E6E2B-B653-4492-B888-F2A6A71162D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6" creationId="{42C81801-9896-4B71-9C52-166C87A45DAE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7" creationId="{09D7ADFA-5304-464E-AF1F-9CD865709049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8" creationId="{4987D0CA-A660-433B-BA8B-4372654D3F0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9" creationId="{EB81E3CE-2570-4C59-8F81-014220EE870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0" creationId="{8320DAA0-95A1-4CDA-B6A9-95478C9866FA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1" creationId="{67748ACC-6CD1-4351-9DC0-0D33A04A220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2" creationId="{4EFF978C-A93A-48B9-8BDA-25E3FC560DC2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3" creationId="{5F2DD12E-FBD3-4653-BEA8-E9F05A5810E5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4" creationId="{DC1E2158-4B9E-4681-99BE-AEBCFFC5798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5" creationId="{2E792132-C1E5-4233-922E-BAECEB08D2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6" creationId="{97BD0AFA-2D9B-4D63-9808-8EDEFE4F3CE6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7" creationId="{00E5EA87-3D73-4453-9C8A-33BB3A1790F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8" creationId="{99D5C7D1-7C1B-4C6D-AAB6-CF43D1F1F928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29" creationId="{F741B5D8-473C-468C-8B20-B8852419491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0" creationId="{E1AB263D-5D67-4764-ADF0-D86CDE67C489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1" creationId="{50114CAD-55DD-46BC-ADD0-CEB3E3DEE7B0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2" creationId="{42A8612E-CA58-4B8B-B5C8-0D955D60AB9E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3" creationId="{0CD18C47-2240-4D94-B624-D24CA15DDC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4" creationId="{8D0679D2-D83A-4778-9402-5DA3951278A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5" creationId="{0F6F9411-44F4-4746-A1D4-7021FE86150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6" creationId="{96F10A94-DA79-4BE2-961C-154A2828EC0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7" creationId="{5B0E1439-CB59-452B-81B9-B4E9DFC4DB2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8" creationId="{BDF9E003-5F18-4D71-A353-B720E0FD7A0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9" creationId="{D776A753-535E-4DC6-A56E-F1F0EF1BB61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0" creationId="{9FDE9392-6453-4081-8363-52E61C335DD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1" creationId="{52D9D73E-8902-4FD3-9884-4DB2067CBC3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2" creationId="{7C4FB17D-2179-4A22-B13A-4C8DEA2A921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3" creationId="{E9EE21BD-3A98-4DAE-A7B9-E15CB0CCD38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4" creationId="{2C0F8821-7EFB-4C18-A00F-2995DD8BB61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5" creationId="{004BDED5-F609-4179-810A-23574709390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6" creationId="{9A6F013F-9E5E-438A-BCA8-A81628A8DE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7" creationId="{7F0A9500-709D-4126-9510-05CFC0313EA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8" creationId="{1A9C74D7-72CB-4208-977F-069DDC98C65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9" creationId="{1BFA3EC8-384D-4985-9680-3602C86BD47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0" creationId="{1F2E2863-F9F6-454E-BDE6-941CB4CB197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1" creationId="{BAE3595A-7F05-466C-8000-C1F00751D18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2" creationId="{7E244082-629D-434E-9DAD-64FCA7FB54D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3" creationId="{E7C6911D-E3E5-403D-A76E-3A3305AD7E8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4" creationId="{A0185293-7C29-46CE-8AE9-42CF1C95B0F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5" creationId="{EC9790E6-3687-446B-8D5C-86A62FFBA017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6" creationId="{448FAD29-364E-4203-8459-3E8B27821344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7" creationId="{20B0DC69-9F79-4FF8-9356-84AEC541ECE3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8" creationId="{B23CD6EE-181F-471F-9653-3A20E92A7CF9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9" creationId="{D5BF13E3-615D-4FC5-A3C7-3AE13A41DA8B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60" creationId="{B746F34D-D300-494D-A33F-F26E1B4D5BB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1" creationId="{6D6B93EE-95B9-4F72-8A0C-287D482E63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2" creationId="{036741CA-9EF9-4B1F-802C-3C5D3472865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3" creationId="{AB71ABED-3A33-4331-8275-D239A6D435E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4" creationId="{89AA48A9-8A98-4A8D-9983-D57F673FEBD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5" creationId="{9BE603E2-6D71-4583-889F-2A1F5C75BB5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6" creationId="{13377A56-F668-49D9-93C5-A21AD276861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7" creationId="{C88BAD06-4F07-4784-AA9D-4DF6B387D518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8" creationId="{3DE07282-67B9-43FC-81E2-1AD9A595526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9" creationId="{C54D42FB-152E-47F9-BAB3-1911838A903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0" creationId="{DA4B8F3D-C5B2-4178-8159-D5AE6AC4D5E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2" creationId="{6DA69EB0-A862-4DD5-9A98-998E9ED5034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3" creationId="{C0FE585F-17F2-47D3-A925-C2695DD6B33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4" creationId="{810FCD2E-3889-49A2-ADF5-B8F623D4ABD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5" creationId="{3B9A79D5-73B7-406A-97D8-4008C1672E7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6" creationId="{B23A5205-12F0-46AB-B6B3-86A70350061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7" creationId="{1418AD35-4E1E-4E7E-A0ED-796D7F5BE34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8" creationId="{8E191711-63E6-4E02-933C-2FFB35966A2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9" creationId="{22BD485F-6A72-4956-AE72-AADF18607A5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0" creationId="{8431DB7E-BDFF-47A3-A778-317DDF1B108F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1" creationId="{EF981102-D11D-4080-AB18-E6F9BAD96766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2" creationId="{637C2667-9C99-4441-930A-F0F2CB8E620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6" creationId="{FE163B39-477E-48BE-BCD1-9C40CA00A6C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7" creationId="{794DF267-745E-43E0-819F-98A9D328B6A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8" creationId="{D5EEBD6A-CB8C-40EB-8C83-7C96CE6ED35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9" creationId="{BE6E2386-6BE2-44C9-A02D-C4A56201DBB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0" creationId="{34150CE5-A072-4808-8D54-B4B03691732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1" creationId="{462F2B60-7F94-4861-A205-083DD4791C1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2" creationId="{73B87BE5-9975-44F3-BE7D-CB375A10B09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3" creationId="{FCAB62C5-BC9D-498A-99E7-4A7A34CF36A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4" creationId="{BA367960-A8EB-47AF-B095-0519F989795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4" creationId="{7BFE2556-66F4-4809-BDC2-B4B956B17DF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5" creationId="{5E5772FE-E2B8-49E4-B1CF-1BAF63E88D4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6" creationId="{2F16F303-28D2-4633-A69F-5C82BBA0AE6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7" creationId="{E66B6B97-3EEC-4758-AE76-E15BB70698A9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8" creationId="{D61DA653-7DEA-4093-B8BD-51E090C2F9F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6" creationId="{C1CC0EBD-8DD9-4674-8A32-841A4F16596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7" creationId="{9ECD5718-1D8E-4DA6-814E-C221A9B23F6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1" creationId="{2A3DC376-12CA-4949-92C0-55BA24F5DD0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2" creationId="{3BDB01FF-F472-4C3F-8F1F-04CDA8EAB94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6" creationId="{9CDB51A4-9BEA-4BE7-B3E7-6BFF72102EC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7" creationId="{32AE9329-5D51-4103-829B-8A2DFD2186C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1" creationId="{6314CBB7-AFBD-436F-A8B5-16144003EBC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2" creationId="{03808B19-C695-4454-B7E8-3D56B2BE514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3" creationId="{41496FEF-01E9-4878-9483-99E44FA441C6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7" creationId="{ABC5DE86-0DF6-4B2E-9595-AFDF9EC7EF8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8" creationId="{56132B95-4030-463D-9051-6C42BCB9892C}"/>
          </ac:spMkLst>
        </pc:spChg>
        <pc:graphicFrameChg chg="del">
          <ac:chgData name="Cristian Chilipirea" userId="34ab170da5908fc4" providerId="LiveId" clId="{C4D7BFAF-8492-4353-B112-E10C3F2A6DC1}" dt="2021-04-28T22:02:08.283" v="1583" actId="478"/>
          <ac:graphicFrameMkLst>
            <pc:docMk/>
            <pc:sldMk cId="2525050046" sldId="591"/>
            <ac:graphicFrameMk id="5" creationId="{8104A206-1929-4567-9496-19A243540EFA}"/>
          </ac:graphicFrameMkLst>
        </pc:graphicFrame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3" creationId="{3B424640-403B-4140-97D1-212875CEA68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4" creationId="{6626A258-E3E1-4022-A81A-B157271ABD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6" creationId="{9C8A98B4-014D-427C-9A2A-4B12EAE9470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9" creationId="{EAD1CC12-B971-4FE5-BB8E-F4964E2853A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5" creationId="{0877AC2E-14C3-4BB3-B47F-1FB5CF58AD01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8" creationId="{0F90D3FE-4FE0-4C9F-B39E-A2F201A05505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1" creationId="{A351C92D-C34B-4200-B2A5-53C6C8D305B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9" creationId="{A5D53235-BF0B-4429-A49C-79CA0240042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2" creationId="{B306630F-7948-4A19-B740-DF51235F8F1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8" creationId="{88753ACE-1879-4969-9164-30D0BCE002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3" creationId="{675D9982-F595-4314-954B-475373527D00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8" creationId="{D96C28FD-F2AF-4FCA-9FFB-3D43D082A3EE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4" creationId="{3B7C1979-7283-4AB9-BAF3-6F83273A6B9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9" creationId="{AC416833-374A-4520-A6F9-F06256DDCA58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34065" sldId="592"/>
        </pc:sldMkLst>
      </pc:sldChg>
      <pc:sldChg chg="addSp delSp modSp new mod">
        <pc:chgData name="Cristian Chilipirea" userId="34ab170da5908fc4" providerId="LiveId" clId="{C4D7BFAF-8492-4353-B112-E10C3F2A6DC1}" dt="2021-04-28T22:17:15.343" v="1774" actId="14100"/>
        <pc:sldMkLst>
          <pc:docMk/>
          <pc:sldMk cId="4084718084" sldId="592"/>
        </pc:sldMkLst>
        <pc:spChg chg="mod">
          <ac:chgData name="Cristian Chilipirea" userId="34ab170da5908fc4" providerId="LiveId" clId="{C4D7BFAF-8492-4353-B112-E10C3F2A6DC1}" dt="2021-04-28T22:16:43.051" v="1761" actId="20577"/>
          <ac:spMkLst>
            <pc:docMk/>
            <pc:sldMk cId="4084718084" sldId="592"/>
            <ac:spMk id="3" creationId="{0EC131CF-14B9-4461-8E97-AC3F33683CA3}"/>
          </ac:spMkLst>
        </pc:spChg>
        <pc:spChg chg="del">
          <ac:chgData name="Cristian Chilipirea" userId="34ab170da5908fc4" providerId="LiveId" clId="{C4D7BFAF-8492-4353-B112-E10C3F2A6DC1}" dt="2021-04-28T22:16:46.275" v="1762" actId="478"/>
          <ac:spMkLst>
            <pc:docMk/>
            <pc:sldMk cId="4084718084" sldId="592"/>
            <ac:spMk id="4" creationId="{28D2BDA7-394B-4E37-81FF-1D3987914AFB}"/>
          </ac:spMkLst>
        </pc:spChg>
        <pc:spChg chg="add mod">
          <ac:chgData name="Cristian Chilipirea" userId="34ab170da5908fc4" providerId="LiveId" clId="{C4D7BFAF-8492-4353-B112-E10C3F2A6DC1}" dt="2021-04-28T22:17:15.343" v="1774" actId="14100"/>
          <ac:spMkLst>
            <pc:docMk/>
            <pc:sldMk cId="4084718084" sldId="592"/>
            <ac:spMk id="6" creationId="{340EF7E5-AD11-4845-8C28-9C3EAA64335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21809608" sldId="593"/>
        </pc:sldMkLst>
      </pc:sldChg>
      <pc:sldChg chg="addSp delSp modSp new mod">
        <pc:chgData name="Cristian Chilipirea" userId="34ab170da5908fc4" providerId="LiveId" clId="{C4D7BFAF-8492-4353-B112-E10C3F2A6DC1}" dt="2021-04-28T22:26:18.635" v="1788" actId="1076"/>
        <pc:sldMkLst>
          <pc:docMk/>
          <pc:sldMk cId="3778930385" sldId="593"/>
        </pc:sldMkLst>
        <pc:spChg chg="mod">
          <ac:chgData name="Cristian Chilipirea" userId="34ab170da5908fc4" providerId="LiveId" clId="{C4D7BFAF-8492-4353-B112-E10C3F2A6DC1}" dt="2021-04-28T22:24:26.701" v="1786" actId="27636"/>
          <ac:spMkLst>
            <pc:docMk/>
            <pc:sldMk cId="3778930385" sldId="593"/>
            <ac:spMk id="3" creationId="{5145B16B-F3EE-490C-8136-519FBC2A7D09}"/>
          </ac:spMkLst>
        </pc:spChg>
        <pc:spChg chg="del">
          <ac:chgData name="Cristian Chilipirea" userId="34ab170da5908fc4" providerId="LiveId" clId="{C4D7BFAF-8492-4353-B112-E10C3F2A6DC1}" dt="2021-04-28T22:23:58.911" v="1776" actId="478"/>
          <ac:spMkLst>
            <pc:docMk/>
            <pc:sldMk cId="3778930385" sldId="593"/>
            <ac:spMk id="4" creationId="{249726C6-6F96-4D33-BD4A-693D48FF6935}"/>
          </ac:spMkLst>
        </pc:spChg>
        <pc:spChg chg="add mod">
          <ac:chgData name="Cristian Chilipirea" userId="34ab170da5908fc4" providerId="LiveId" clId="{C4D7BFAF-8492-4353-B112-E10C3F2A6DC1}" dt="2021-04-28T22:26:18.635" v="1788" actId="1076"/>
          <ac:spMkLst>
            <pc:docMk/>
            <pc:sldMk cId="3778930385" sldId="593"/>
            <ac:spMk id="6" creationId="{91CF1508-9ED2-4D9D-89A0-2B0A9C1D99EA}"/>
          </ac:spMkLst>
        </pc:spChg>
      </pc:sldChg>
      <pc:sldChg chg="addSp modSp new mod">
        <pc:chgData name="Cristian Chilipirea" userId="34ab170da5908fc4" providerId="LiveId" clId="{C4D7BFAF-8492-4353-B112-E10C3F2A6DC1}" dt="2021-04-28T23:48:36.611" v="1928" actId="1076"/>
        <pc:sldMkLst>
          <pc:docMk/>
          <pc:sldMk cId="1033846281" sldId="594"/>
        </pc:sldMkLst>
        <pc:spChg chg="mod">
          <ac:chgData name="Cristian Chilipirea" userId="34ab170da5908fc4" providerId="LiveId" clId="{C4D7BFAF-8492-4353-B112-E10C3F2A6DC1}" dt="2021-04-28T22:32:19.872" v="1816" actId="20577"/>
          <ac:spMkLst>
            <pc:docMk/>
            <pc:sldMk cId="1033846281" sldId="594"/>
            <ac:spMk id="3" creationId="{FF961120-A4D1-45E7-A3F9-CE319A906C37}"/>
          </ac:spMkLst>
        </pc:spChg>
        <pc:spChg chg="mod">
          <ac:chgData name="Cristian Chilipirea" userId="34ab170da5908fc4" providerId="LiveId" clId="{C4D7BFAF-8492-4353-B112-E10C3F2A6DC1}" dt="2021-04-28T23:48:19.644" v="1926" actId="1076"/>
          <ac:spMkLst>
            <pc:docMk/>
            <pc:sldMk cId="1033846281" sldId="594"/>
            <ac:spMk id="4" creationId="{190E2A47-773B-40F0-A08C-D767307CEF07}"/>
          </ac:spMkLst>
        </pc:spChg>
        <pc:picChg chg="add mod">
          <ac:chgData name="Cristian Chilipirea" userId="34ab170da5908fc4" providerId="LiveId" clId="{C4D7BFAF-8492-4353-B112-E10C3F2A6DC1}" dt="2021-04-28T23:48:36.611" v="1928" actId="1076"/>
          <ac:picMkLst>
            <pc:docMk/>
            <pc:sldMk cId="1033846281" sldId="594"/>
            <ac:picMk id="6" creationId="{5AC4300C-DFED-4D0F-9744-64874D8A9556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52650194" sldId="594"/>
        </pc:sldMkLst>
      </pc:sldChg>
      <pc:sldChg chg="addSp delSp modSp new mod">
        <pc:chgData name="Cristian Chilipirea" userId="34ab170da5908fc4" providerId="LiveId" clId="{C4D7BFAF-8492-4353-B112-E10C3F2A6DC1}" dt="2021-04-28T23:48:13.812" v="1925" actId="20577"/>
        <pc:sldMkLst>
          <pc:docMk/>
          <pc:sldMk cId="1502045474" sldId="595"/>
        </pc:sldMkLst>
        <pc:spChg chg="mod">
          <ac:chgData name="Cristian Chilipirea" userId="34ab170da5908fc4" providerId="LiveId" clId="{C4D7BFAF-8492-4353-B112-E10C3F2A6DC1}" dt="2021-04-28T23:48:13.812" v="1925" actId="20577"/>
          <ac:spMkLst>
            <pc:docMk/>
            <pc:sldMk cId="1502045474" sldId="595"/>
            <ac:spMk id="3" creationId="{85CB142B-ABE7-429C-9FEA-22A4C6FAB8EE}"/>
          </ac:spMkLst>
        </pc:spChg>
        <pc:spChg chg="del">
          <ac:chgData name="Cristian Chilipirea" userId="34ab170da5908fc4" providerId="LiveId" clId="{C4D7BFAF-8492-4353-B112-E10C3F2A6DC1}" dt="2021-04-28T23:47:56.161" v="1871" actId="478"/>
          <ac:spMkLst>
            <pc:docMk/>
            <pc:sldMk cId="1502045474" sldId="595"/>
            <ac:spMk id="4" creationId="{826E841F-A1C6-4830-B32D-C791A722C438}"/>
          </ac:spMkLst>
        </pc:spChg>
        <pc:spChg chg="add mod">
          <ac:chgData name="Cristian Chilipirea" userId="34ab170da5908fc4" providerId="LiveId" clId="{C4D7BFAF-8492-4353-B112-E10C3F2A6DC1}" dt="2021-04-28T23:48:02.280" v="1873" actId="1076"/>
          <ac:spMkLst>
            <pc:docMk/>
            <pc:sldMk cId="1502045474" sldId="595"/>
            <ac:spMk id="6" creationId="{A9B83171-0CD1-4A7F-834B-97B873B1CE07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107654315" sldId="59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73909108" sldId="596"/>
        </pc:sldMkLst>
      </pc:sldChg>
      <pc:sldChg chg="addSp delSp modSp new mod">
        <pc:chgData name="Cristian Chilipirea" userId="34ab170da5908fc4" providerId="LiveId" clId="{C4D7BFAF-8492-4353-B112-E10C3F2A6DC1}" dt="2021-04-28T23:49:37.151" v="1974" actId="1076"/>
        <pc:sldMkLst>
          <pc:docMk/>
          <pc:sldMk cId="1145266778" sldId="596"/>
        </pc:sldMkLst>
        <pc:spChg chg="mod">
          <ac:chgData name="Cristian Chilipirea" userId="34ab170da5908fc4" providerId="LiveId" clId="{C4D7BFAF-8492-4353-B112-E10C3F2A6DC1}" dt="2021-04-28T23:48:58.685" v="1964" actId="20577"/>
          <ac:spMkLst>
            <pc:docMk/>
            <pc:sldMk cId="1145266778" sldId="596"/>
            <ac:spMk id="3" creationId="{A0DAE0BE-25FC-4C30-B0D3-4BAAAFA0D353}"/>
          </ac:spMkLst>
        </pc:spChg>
        <pc:spChg chg="del">
          <ac:chgData name="Cristian Chilipirea" userId="34ab170da5908fc4" providerId="LiveId" clId="{C4D7BFAF-8492-4353-B112-E10C3F2A6DC1}" dt="2021-04-28T23:49:02.580" v="1965" actId="478"/>
          <ac:spMkLst>
            <pc:docMk/>
            <pc:sldMk cId="1145266778" sldId="596"/>
            <ac:spMk id="4" creationId="{A276F072-9FB1-4F04-AD2B-E72CC4DDC119}"/>
          </ac:spMkLst>
        </pc:spChg>
        <pc:picChg chg="add mod">
          <ac:chgData name="Cristian Chilipirea" userId="34ab170da5908fc4" providerId="LiveId" clId="{C4D7BFAF-8492-4353-B112-E10C3F2A6DC1}" dt="2021-04-28T23:49:35.260" v="1973" actId="14100"/>
          <ac:picMkLst>
            <pc:docMk/>
            <pc:sldMk cId="1145266778" sldId="596"/>
            <ac:picMk id="6" creationId="{7E82703E-4BC8-4DDC-9BCD-06D106377C95}"/>
          </ac:picMkLst>
        </pc:picChg>
        <pc:picChg chg="add mod">
          <ac:chgData name="Cristian Chilipirea" userId="34ab170da5908fc4" providerId="LiveId" clId="{C4D7BFAF-8492-4353-B112-E10C3F2A6DC1}" dt="2021-04-28T23:49:37.151" v="1974" actId="1076"/>
          <ac:picMkLst>
            <pc:docMk/>
            <pc:sldMk cId="1145266778" sldId="596"/>
            <ac:picMk id="7" creationId="{C46DCE67-EA4C-4E19-8EC0-977F3752F80E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243481846" sldId="597"/>
        </pc:sldMkLst>
      </pc:sldChg>
      <pc:sldChg chg="new">
        <pc:chgData name="Cristian Chilipirea" userId="34ab170da5908fc4" providerId="LiveId" clId="{C4D7BFAF-8492-4353-B112-E10C3F2A6DC1}" dt="2021-04-28T23:49:45.566" v="1975" actId="680"/>
        <pc:sldMkLst>
          <pc:docMk/>
          <pc:sldMk cId="2670773601" sldId="59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17167474" sldId="598"/>
        </pc:sldMkLst>
      </pc:sldChg>
      <pc:sldChg chg="new">
        <pc:chgData name="Cristian Chilipirea" userId="34ab170da5908fc4" providerId="LiveId" clId="{C4D7BFAF-8492-4353-B112-E10C3F2A6DC1}" dt="2021-04-28T23:49:48.371" v="1976" actId="680"/>
        <pc:sldMkLst>
          <pc:docMk/>
          <pc:sldMk cId="4159447154" sldId="598"/>
        </pc:sldMkLst>
      </pc:sldChg>
      <pc:sldChg chg="modSp new mod">
        <pc:chgData name="Cristian Chilipirea" userId="34ab170da5908fc4" providerId="LiveId" clId="{C4D7BFAF-8492-4353-B112-E10C3F2A6DC1}" dt="2021-04-28T23:50:20.166" v="2004" actId="20577"/>
        <pc:sldMkLst>
          <pc:docMk/>
          <pc:sldMk cId="2548242487" sldId="599"/>
        </pc:sldMkLst>
        <pc:spChg chg="mod">
          <ac:chgData name="Cristian Chilipirea" userId="34ab170da5908fc4" providerId="LiveId" clId="{C4D7BFAF-8492-4353-B112-E10C3F2A6DC1}" dt="2021-04-28T23:50:15.141" v="1983" actId="20577"/>
          <ac:spMkLst>
            <pc:docMk/>
            <pc:sldMk cId="2548242487" sldId="599"/>
            <ac:spMk id="3" creationId="{20F0B755-B010-4CB5-8369-810428BEAB9C}"/>
          </ac:spMkLst>
        </pc:spChg>
        <pc:spChg chg="mod">
          <ac:chgData name="Cristian Chilipirea" userId="34ab170da5908fc4" providerId="LiveId" clId="{C4D7BFAF-8492-4353-B112-E10C3F2A6DC1}" dt="2021-04-28T23:50:20.166" v="2004" actId="20577"/>
          <ac:spMkLst>
            <pc:docMk/>
            <pc:sldMk cId="2548242487" sldId="599"/>
            <ac:spMk id="4" creationId="{AA88BDFE-6CB2-4102-B63B-9871135F1205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81293725" sldId="599"/>
        </pc:sldMkLst>
      </pc:sldChg>
      <pc:sldChg chg="new">
        <pc:chgData name="Cristian Chilipirea" userId="34ab170da5908fc4" providerId="LiveId" clId="{C4D7BFAF-8492-4353-B112-E10C3F2A6DC1}" dt="2021-04-28T23:50:54.670" v="2005" actId="680"/>
        <pc:sldMkLst>
          <pc:docMk/>
          <pc:sldMk cId="3120786791" sldId="60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44656626" sldId="600"/>
        </pc:sldMkLst>
      </pc:sldChg>
      <pc:sldChg chg="addSp delSp modSp new mod">
        <pc:chgData name="Cristian Chilipirea" userId="34ab170da5908fc4" providerId="LiveId" clId="{C4D7BFAF-8492-4353-B112-E10C3F2A6DC1}" dt="2021-04-28T23:53:03.804" v="2042" actId="1076"/>
        <pc:sldMkLst>
          <pc:docMk/>
          <pc:sldMk cId="779825246" sldId="601"/>
        </pc:sldMkLst>
        <pc:spChg chg="mod">
          <ac:chgData name="Cristian Chilipirea" userId="34ab170da5908fc4" providerId="LiveId" clId="{C4D7BFAF-8492-4353-B112-E10C3F2A6DC1}" dt="2021-04-28T23:51:03.293" v="2032" actId="20577"/>
          <ac:spMkLst>
            <pc:docMk/>
            <pc:sldMk cId="779825246" sldId="601"/>
            <ac:spMk id="3" creationId="{4D76578E-0E25-4522-8674-1796EAE92E1C}"/>
          </ac:spMkLst>
        </pc:spChg>
        <pc:spChg chg="del">
          <ac:chgData name="Cristian Chilipirea" userId="34ab170da5908fc4" providerId="LiveId" clId="{C4D7BFAF-8492-4353-B112-E10C3F2A6DC1}" dt="2021-04-28T23:52:43.590" v="2033" actId="478"/>
          <ac:spMkLst>
            <pc:docMk/>
            <pc:sldMk cId="779825246" sldId="601"/>
            <ac:spMk id="4" creationId="{9BF66635-AA45-4EF2-AFFE-C3209437F10C}"/>
          </ac:spMkLst>
        </pc:spChg>
        <pc:spChg chg="add mod">
          <ac:chgData name="Cristian Chilipirea" userId="34ab170da5908fc4" providerId="LiveId" clId="{C4D7BFAF-8492-4353-B112-E10C3F2A6DC1}" dt="2021-04-28T23:52:59.053" v="2041" actId="20577"/>
          <ac:spMkLst>
            <pc:docMk/>
            <pc:sldMk cId="779825246" sldId="601"/>
            <ac:spMk id="5" creationId="{22FB0E56-C768-4523-B68B-1B469B372E94}"/>
          </ac:spMkLst>
        </pc:spChg>
        <pc:picChg chg="add mod">
          <ac:chgData name="Cristian Chilipirea" userId="34ab170da5908fc4" providerId="LiveId" clId="{C4D7BFAF-8492-4353-B112-E10C3F2A6DC1}" dt="2021-04-28T23:53:03.804" v="2042" actId="1076"/>
          <ac:picMkLst>
            <pc:docMk/>
            <pc:sldMk cId="779825246" sldId="601"/>
            <ac:picMk id="6" creationId="{0EEF13B3-741F-4A73-9675-19E09850A9A8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93204715" sldId="601"/>
        </pc:sldMkLst>
      </pc:sldChg>
      <pc:sldChg chg="addSp delSp modSp new mod">
        <pc:chgData name="Cristian Chilipirea" userId="34ab170da5908fc4" providerId="LiveId" clId="{C4D7BFAF-8492-4353-B112-E10C3F2A6DC1}" dt="2021-04-28T23:55:02.317" v="2075" actId="20577"/>
        <pc:sldMkLst>
          <pc:docMk/>
          <pc:sldMk cId="1273179925" sldId="602"/>
        </pc:sldMkLst>
        <pc:spChg chg="mod">
          <ac:chgData name="Cristian Chilipirea" userId="34ab170da5908fc4" providerId="LiveId" clId="{C4D7BFAF-8492-4353-B112-E10C3F2A6DC1}" dt="2021-04-28T23:55:02.317" v="2075" actId="20577"/>
          <ac:spMkLst>
            <pc:docMk/>
            <pc:sldMk cId="1273179925" sldId="602"/>
            <ac:spMk id="3" creationId="{A548D309-BEE8-431D-929E-2CB57427F346}"/>
          </ac:spMkLst>
        </pc:spChg>
        <pc:spChg chg="del">
          <ac:chgData name="Cristian Chilipirea" userId="34ab170da5908fc4" providerId="LiveId" clId="{C4D7BFAF-8492-4353-B112-E10C3F2A6DC1}" dt="2021-04-28T23:54:48.865" v="2044" actId="478"/>
          <ac:spMkLst>
            <pc:docMk/>
            <pc:sldMk cId="1273179925" sldId="602"/>
            <ac:spMk id="4" creationId="{05F5260B-78AF-4E0F-90D3-18C31082344B}"/>
          </ac:spMkLst>
        </pc:spChg>
        <pc:spChg chg="add mod">
          <ac:chgData name="Cristian Chilipirea" userId="34ab170da5908fc4" providerId="LiveId" clId="{C4D7BFAF-8492-4353-B112-E10C3F2A6DC1}" dt="2021-04-28T23:54:54.919" v="2046" actId="1076"/>
          <ac:spMkLst>
            <pc:docMk/>
            <pc:sldMk cId="1273179925" sldId="602"/>
            <ac:spMk id="5" creationId="{537B06AD-DB47-4B26-994E-FCF1D04E1696}"/>
          </ac:spMkLst>
        </pc:sp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6" creationId="{D7D90571-6467-42DC-AABE-E394F3F510CD}"/>
          </ac:picMkLst>
        </pc:pic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7" creationId="{23B355AE-3DBE-4460-974F-11CCDCCC0AC0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13620458" sldId="60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80406607" sldId="603"/>
        </pc:sldMkLst>
      </pc:sldChg>
      <pc:sldChg chg="addSp delSp modSp new mod">
        <pc:chgData name="Cristian Chilipirea" userId="34ab170da5908fc4" providerId="LiveId" clId="{C4D7BFAF-8492-4353-B112-E10C3F2A6DC1}" dt="2021-04-28T23:55:53.681" v="2082" actId="404"/>
        <pc:sldMkLst>
          <pc:docMk/>
          <pc:sldMk cId="4161207633" sldId="603"/>
        </pc:sldMkLst>
        <pc:spChg chg="mod">
          <ac:chgData name="Cristian Chilipirea" userId="34ab170da5908fc4" providerId="LiveId" clId="{C4D7BFAF-8492-4353-B112-E10C3F2A6DC1}" dt="2021-04-28T23:55:24.116" v="2077"/>
          <ac:spMkLst>
            <pc:docMk/>
            <pc:sldMk cId="4161207633" sldId="603"/>
            <ac:spMk id="3" creationId="{F1631D5A-0122-41B3-AE18-DF22F29F0AB7}"/>
          </ac:spMkLst>
        </pc:spChg>
        <pc:spChg chg="del">
          <ac:chgData name="Cristian Chilipirea" userId="34ab170da5908fc4" providerId="LiveId" clId="{C4D7BFAF-8492-4353-B112-E10C3F2A6DC1}" dt="2021-04-28T23:55:43.722" v="2078" actId="478"/>
          <ac:spMkLst>
            <pc:docMk/>
            <pc:sldMk cId="4161207633" sldId="603"/>
            <ac:spMk id="4" creationId="{9C963EB5-B454-4825-83B5-5AC43035F307}"/>
          </ac:spMkLst>
        </pc:spChg>
        <pc:spChg chg="add mod">
          <ac:chgData name="Cristian Chilipirea" userId="34ab170da5908fc4" providerId="LiveId" clId="{C4D7BFAF-8492-4353-B112-E10C3F2A6DC1}" dt="2021-04-28T23:55:53.681" v="2082" actId="404"/>
          <ac:spMkLst>
            <pc:docMk/>
            <pc:sldMk cId="4161207633" sldId="603"/>
            <ac:spMk id="5" creationId="{C18EADAB-3D74-416E-A209-73085E82A30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564921088" sldId="604"/>
        </pc:sldMkLst>
      </pc:sldChg>
      <pc:sldChg chg="addSp delSp modSp new mod">
        <pc:chgData name="Cristian Chilipirea" userId="34ab170da5908fc4" providerId="LiveId" clId="{C4D7BFAF-8492-4353-B112-E10C3F2A6DC1}" dt="2021-04-28T23:56:47.538" v="2106" actId="1076"/>
        <pc:sldMkLst>
          <pc:docMk/>
          <pc:sldMk cId="2069385032" sldId="604"/>
        </pc:sldMkLst>
        <pc:spChg chg="mod">
          <ac:chgData name="Cristian Chilipirea" userId="34ab170da5908fc4" providerId="LiveId" clId="{C4D7BFAF-8492-4353-B112-E10C3F2A6DC1}" dt="2021-04-28T23:56:37.853" v="2103" actId="20577"/>
          <ac:spMkLst>
            <pc:docMk/>
            <pc:sldMk cId="2069385032" sldId="604"/>
            <ac:spMk id="3" creationId="{A9EE355E-F06C-49E7-94F6-186D39917F25}"/>
          </ac:spMkLst>
        </pc:spChg>
        <pc:spChg chg="del">
          <ac:chgData name="Cristian Chilipirea" userId="34ab170da5908fc4" providerId="LiveId" clId="{C4D7BFAF-8492-4353-B112-E10C3F2A6DC1}" dt="2021-04-28T23:56:40.981" v="2104" actId="478"/>
          <ac:spMkLst>
            <pc:docMk/>
            <pc:sldMk cId="2069385032" sldId="604"/>
            <ac:spMk id="4" creationId="{60A82A33-DB2B-47C3-901D-D9E330ED6C85}"/>
          </ac:spMkLst>
        </pc:spChg>
        <pc:spChg chg="add mod">
          <ac:chgData name="Cristian Chilipirea" userId="34ab170da5908fc4" providerId="LiveId" clId="{C4D7BFAF-8492-4353-B112-E10C3F2A6DC1}" dt="2021-04-28T23:56:47.538" v="2106" actId="1076"/>
          <ac:spMkLst>
            <pc:docMk/>
            <pc:sldMk cId="2069385032" sldId="604"/>
            <ac:spMk id="5" creationId="{209D2503-F703-4041-AEB6-BA297DE94B4E}"/>
          </ac:spMkLst>
        </pc:sp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6" creationId="{4283C46E-4CC4-4D4B-BA3D-1972CB0EC59A}"/>
          </ac:graphicFrameMkLst>
        </pc:graphicFrame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7" creationId="{83CB7C88-37D4-475B-9114-13A081680454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7:28.553" v="2111" actId="1076"/>
        <pc:sldMkLst>
          <pc:docMk/>
          <pc:sldMk cId="898920690" sldId="605"/>
        </pc:sldMkLst>
        <pc:spChg chg="mod">
          <ac:chgData name="Cristian Chilipirea" userId="34ab170da5908fc4" providerId="LiveId" clId="{C4D7BFAF-8492-4353-B112-E10C3F2A6DC1}" dt="2021-04-28T23:57:17.805" v="2108"/>
          <ac:spMkLst>
            <pc:docMk/>
            <pc:sldMk cId="898920690" sldId="605"/>
            <ac:spMk id="3" creationId="{883DCEA0-8EBD-4187-B1BF-42571B91C804}"/>
          </ac:spMkLst>
        </pc:spChg>
        <pc:spChg chg="del">
          <ac:chgData name="Cristian Chilipirea" userId="34ab170da5908fc4" providerId="LiveId" clId="{C4D7BFAF-8492-4353-B112-E10C3F2A6DC1}" dt="2021-04-28T23:57:20.062" v="2109" actId="478"/>
          <ac:spMkLst>
            <pc:docMk/>
            <pc:sldMk cId="898920690" sldId="605"/>
            <ac:spMk id="4" creationId="{8A519090-F208-434E-9E14-56B86BEC30A6}"/>
          </ac:spMkLst>
        </pc:spChg>
        <pc:spChg chg="add mod">
          <ac:chgData name="Cristian Chilipirea" userId="34ab170da5908fc4" providerId="LiveId" clId="{C4D7BFAF-8492-4353-B112-E10C3F2A6DC1}" dt="2021-04-28T23:57:28.553" v="2111" actId="1076"/>
          <ac:spMkLst>
            <pc:docMk/>
            <pc:sldMk cId="898920690" sldId="605"/>
            <ac:spMk id="6" creationId="{BA239B53-F03D-46EF-8A94-7C6DC6D0A3F6}"/>
          </ac:spMkLst>
        </pc:spChg>
        <pc:graphicFrameChg chg="add mod">
          <ac:chgData name="Cristian Chilipirea" userId="34ab170da5908fc4" providerId="LiveId" clId="{C4D7BFAF-8492-4353-B112-E10C3F2A6DC1}" dt="2021-04-28T23:57:28.553" v="2111" actId="1076"/>
          <ac:graphicFrameMkLst>
            <pc:docMk/>
            <pc:sldMk cId="898920690" sldId="605"/>
            <ac:graphicFrameMk id="5" creationId="{754D563E-5290-4B1B-8A54-76E2DCB4C533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01226959" sldId="60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343067" sldId="606"/>
        </pc:sldMkLst>
      </pc:sldChg>
      <pc:sldChg chg="addSp delSp modSp new mod modAnim">
        <pc:chgData name="Cristian Chilipirea" userId="34ab170da5908fc4" providerId="LiveId" clId="{C4D7BFAF-8492-4353-B112-E10C3F2A6DC1}" dt="2021-04-28T23:57:55.772" v="2116" actId="1076"/>
        <pc:sldMkLst>
          <pc:docMk/>
          <pc:sldMk cId="3592049631" sldId="606"/>
        </pc:sldMkLst>
        <pc:spChg chg="mod">
          <ac:chgData name="Cristian Chilipirea" userId="34ab170da5908fc4" providerId="LiveId" clId="{C4D7BFAF-8492-4353-B112-E10C3F2A6DC1}" dt="2021-04-28T23:57:45.813" v="2113"/>
          <ac:spMkLst>
            <pc:docMk/>
            <pc:sldMk cId="3592049631" sldId="606"/>
            <ac:spMk id="3" creationId="{9331DC79-564D-481A-97EE-91A5EBE37BF0}"/>
          </ac:spMkLst>
        </pc:spChg>
        <pc:spChg chg="del">
          <ac:chgData name="Cristian Chilipirea" userId="34ab170da5908fc4" providerId="LiveId" clId="{C4D7BFAF-8492-4353-B112-E10C3F2A6DC1}" dt="2021-04-28T23:57:51.389" v="2114" actId="478"/>
          <ac:spMkLst>
            <pc:docMk/>
            <pc:sldMk cId="3592049631" sldId="606"/>
            <ac:spMk id="4" creationId="{3F66EA84-17CB-4C55-A6CA-16EB9DF3FAA6}"/>
          </ac:spMkLst>
        </pc:spChg>
        <pc:graphicFrameChg chg="add mod">
          <ac:chgData name="Cristian Chilipirea" userId="34ab170da5908fc4" providerId="LiveId" clId="{C4D7BFAF-8492-4353-B112-E10C3F2A6DC1}" dt="2021-04-28T23:57:55.772" v="2116" actId="1076"/>
          <ac:graphicFrameMkLst>
            <pc:docMk/>
            <pc:sldMk cId="3592049631" sldId="606"/>
            <ac:graphicFrameMk id="5" creationId="{C3F473BA-C423-490A-8150-623A038FA9C8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9:15.041" v="2122" actId="1076"/>
        <pc:sldMkLst>
          <pc:docMk/>
          <pc:sldMk cId="789024028" sldId="607"/>
        </pc:sldMkLst>
        <pc:spChg chg="mod">
          <ac:chgData name="Cristian Chilipirea" userId="34ab170da5908fc4" providerId="LiveId" clId="{C4D7BFAF-8492-4353-B112-E10C3F2A6DC1}" dt="2021-04-28T23:58:49.005" v="2118"/>
          <ac:spMkLst>
            <pc:docMk/>
            <pc:sldMk cId="789024028" sldId="607"/>
            <ac:spMk id="3" creationId="{EA065EC9-677A-47D8-B304-E15DB9E804E4}"/>
          </ac:spMkLst>
        </pc:spChg>
        <pc:spChg chg="del">
          <ac:chgData name="Cristian Chilipirea" userId="34ab170da5908fc4" providerId="LiveId" clId="{C4D7BFAF-8492-4353-B112-E10C3F2A6DC1}" dt="2021-04-28T23:58:59.205" v="2119" actId="478"/>
          <ac:spMkLst>
            <pc:docMk/>
            <pc:sldMk cId="789024028" sldId="607"/>
            <ac:spMk id="4" creationId="{FD81CC35-BFE1-43E4-A8E3-9C712DC1A0EF}"/>
          </ac:spMkLst>
        </pc:spChg>
        <pc:spChg chg="add mod">
          <ac:chgData name="Cristian Chilipirea" userId="34ab170da5908fc4" providerId="LiveId" clId="{C4D7BFAF-8492-4353-B112-E10C3F2A6DC1}" dt="2021-04-28T23:59:15.041" v="2122" actId="1076"/>
          <ac:spMkLst>
            <pc:docMk/>
            <pc:sldMk cId="789024028" sldId="607"/>
            <ac:spMk id="5" creationId="{F5FA0D12-3AD7-4653-82CE-9664EFE80755}"/>
          </ac:spMkLst>
        </pc:spChg>
        <pc:picChg chg="add mod">
          <ac:chgData name="Cristian Chilipirea" userId="34ab170da5908fc4" providerId="LiveId" clId="{C4D7BFAF-8492-4353-B112-E10C3F2A6DC1}" dt="2021-04-28T23:59:15.041" v="2122" actId="1076"/>
          <ac:picMkLst>
            <pc:docMk/>
            <pc:sldMk cId="789024028" sldId="607"/>
            <ac:picMk id="6" creationId="{7C379407-C45C-4912-B44C-0E88AACA6DF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2158176" sldId="60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594820" sldId="608"/>
        </pc:sldMkLst>
      </pc:sldChg>
      <pc:sldChg chg="addSp delSp modSp new mod">
        <pc:chgData name="Cristian Chilipirea" userId="34ab170da5908fc4" providerId="LiveId" clId="{C4D7BFAF-8492-4353-B112-E10C3F2A6DC1}" dt="2021-04-29T00:00:10.933" v="2127" actId="1076"/>
        <pc:sldMkLst>
          <pc:docMk/>
          <pc:sldMk cId="3723322331" sldId="608"/>
        </pc:sldMkLst>
        <pc:spChg chg="mod">
          <ac:chgData name="Cristian Chilipirea" userId="34ab170da5908fc4" providerId="LiveId" clId="{C4D7BFAF-8492-4353-B112-E10C3F2A6DC1}" dt="2021-04-29T00:00:01.634" v="2124"/>
          <ac:spMkLst>
            <pc:docMk/>
            <pc:sldMk cId="3723322331" sldId="608"/>
            <ac:spMk id="3" creationId="{4C27B6DE-8D86-429F-996B-F359CB4EAABC}"/>
          </ac:spMkLst>
        </pc:spChg>
        <pc:spChg chg="del">
          <ac:chgData name="Cristian Chilipirea" userId="34ab170da5908fc4" providerId="LiveId" clId="{C4D7BFAF-8492-4353-B112-E10C3F2A6DC1}" dt="2021-04-29T00:00:07.341" v="2125" actId="478"/>
          <ac:spMkLst>
            <pc:docMk/>
            <pc:sldMk cId="3723322331" sldId="608"/>
            <ac:spMk id="4" creationId="{8C4BB295-5182-48E7-B89D-CFA4FF031240}"/>
          </ac:spMkLst>
        </pc:spChg>
        <pc:graphicFrameChg chg="add mod">
          <ac:chgData name="Cristian Chilipirea" userId="34ab170da5908fc4" providerId="LiveId" clId="{C4D7BFAF-8492-4353-B112-E10C3F2A6DC1}" dt="2021-04-29T00:00:10.933" v="2127" actId="1076"/>
          <ac:graphicFrameMkLst>
            <pc:docMk/>
            <pc:sldMk cId="3723322331" sldId="608"/>
            <ac:graphicFrameMk id="5" creationId="{83791BF2-0C2A-4AB3-BA43-9E806CA078E6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9T00:00:28.112" v="2132" actId="1076"/>
        <pc:sldMkLst>
          <pc:docMk/>
          <pc:sldMk cId="1072589837" sldId="609"/>
        </pc:sldMkLst>
        <pc:spChg chg="mod">
          <ac:chgData name="Cristian Chilipirea" userId="34ab170da5908fc4" providerId="LiveId" clId="{C4D7BFAF-8492-4353-B112-E10C3F2A6DC1}" dt="2021-04-29T00:00:17.650" v="2129"/>
          <ac:spMkLst>
            <pc:docMk/>
            <pc:sldMk cId="1072589837" sldId="609"/>
            <ac:spMk id="3" creationId="{4393C3E4-ACEF-49B3-A718-368E03BBF36E}"/>
          </ac:spMkLst>
        </pc:spChg>
        <pc:spChg chg="del">
          <ac:chgData name="Cristian Chilipirea" userId="34ab170da5908fc4" providerId="LiveId" clId="{C4D7BFAF-8492-4353-B112-E10C3F2A6DC1}" dt="2021-04-29T00:00:24.922" v="2130" actId="478"/>
          <ac:spMkLst>
            <pc:docMk/>
            <pc:sldMk cId="1072589837" sldId="609"/>
            <ac:spMk id="4" creationId="{AB802AAD-DD2E-4A45-9C72-085B0898B109}"/>
          </ac:spMkLst>
        </pc:spChg>
        <pc:graphicFrameChg chg="add mod">
          <ac:chgData name="Cristian Chilipirea" userId="34ab170da5908fc4" providerId="LiveId" clId="{C4D7BFAF-8492-4353-B112-E10C3F2A6DC1}" dt="2021-04-29T00:00:28.112" v="2132" actId="1076"/>
          <ac:graphicFrameMkLst>
            <pc:docMk/>
            <pc:sldMk cId="1072589837" sldId="609"/>
            <ac:graphicFrameMk id="5" creationId="{1B86269D-4BC3-476F-8934-DAEDC86A0811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09278683" sldId="60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49983953" sldId="61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89018396" sldId="61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31828985" sldId="61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65371283" sldId="61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74678047" sldId="61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51946070" sldId="61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0381576" sldId="61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8640098" sldId="61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12581854" sldId="61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41573006" sldId="61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05510003" sldId="62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72625057" sldId="62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52933144" sldId="62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39457270" sldId="62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53619779" sldId="62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78701208" sldId="62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26286437" sldId="62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03869832" sldId="62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03823963" sldId="62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62712214" sldId="62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50275832" sldId="63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93874284" sldId="63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2361474" sldId="63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4332127" sldId="63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15113112" sldId="63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09844851" sldId="63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84986093" sldId="63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77078922" sldId="63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97984" sldId="63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10708649" sldId="63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66142120" sldId="64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2422179" sldId="64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67264409" sldId="64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87143267" sldId="64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678032556" sldId="64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80937152" sldId="64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43691122" sldId="64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61943195" sldId="64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44363143" sldId="64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69475865" sldId="64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19478411" sldId="65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81859144" sldId="65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93351861" sldId="65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34152904" sldId="65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5616758" sldId="65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35296854" sldId="65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0328869" sldId="65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22169465" sldId="65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95087201" sldId="65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54971903" sldId="65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98766079" sldId="66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09782788" sldId="66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322885" sldId="66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3CAF502C-27E9-9E40-A302-EB560C9F3024}"/>
    <pc:docChg chg="addSld delSld modSld sldOrd">
      <pc:chgData name="Cristian Chilipirea" userId="34ab170da5908fc4" providerId="LiveId" clId="{3CAF502C-27E9-9E40-A302-EB560C9F3024}" dt="2022-05-06T06:03:22.115" v="10" actId="20578"/>
      <pc:docMkLst>
        <pc:docMk/>
      </pc:docMkLst>
      <pc:sldChg chg="ord">
        <pc:chgData name="Cristian Chilipirea" userId="34ab170da5908fc4" providerId="LiveId" clId="{3CAF502C-27E9-9E40-A302-EB560C9F3024}" dt="2022-05-06T06:00:12.857" v="0" actId="20578"/>
        <pc:sldMkLst>
          <pc:docMk/>
          <pc:sldMk cId="2204626909" sldId="575"/>
        </pc:sldMkLst>
      </pc:sldChg>
      <pc:sldChg chg="ord">
        <pc:chgData name="Cristian Chilipirea" userId="34ab170da5908fc4" providerId="LiveId" clId="{3CAF502C-27E9-9E40-A302-EB560C9F3024}" dt="2022-05-06T06:00:12.857" v="0" actId="20578"/>
        <pc:sldMkLst>
          <pc:docMk/>
          <pc:sldMk cId="562932966" sldId="576"/>
        </pc:sldMkLst>
      </pc:sldChg>
      <pc:sldChg chg="del">
        <pc:chgData name="Cristian Chilipirea" userId="34ab170da5908fc4" providerId="LiveId" clId="{3CAF502C-27E9-9E40-A302-EB560C9F3024}" dt="2022-05-06T06:00:39.095" v="2" actId="2696"/>
        <pc:sldMkLst>
          <pc:docMk/>
          <pc:sldMk cId="3436410017" sldId="577"/>
        </pc:sldMkLst>
      </pc:sldChg>
      <pc:sldChg chg="del">
        <pc:chgData name="Cristian Chilipirea" userId="34ab170da5908fc4" providerId="LiveId" clId="{3CAF502C-27E9-9E40-A302-EB560C9F3024}" dt="2022-05-06T06:00:39.095" v="2" actId="2696"/>
        <pc:sldMkLst>
          <pc:docMk/>
          <pc:sldMk cId="2592252143" sldId="578"/>
        </pc:sldMkLst>
      </pc:sldChg>
      <pc:sldChg chg="del">
        <pc:chgData name="Cristian Chilipirea" userId="34ab170da5908fc4" providerId="LiveId" clId="{3CAF502C-27E9-9E40-A302-EB560C9F3024}" dt="2022-05-06T06:00:39.095" v="2" actId="2696"/>
        <pc:sldMkLst>
          <pc:docMk/>
          <pc:sldMk cId="2298728707" sldId="579"/>
        </pc:sldMkLst>
      </pc:sldChg>
      <pc:sldChg chg="modSp mod ord">
        <pc:chgData name="Cristian Chilipirea" userId="34ab170da5908fc4" providerId="LiveId" clId="{3CAF502C-27E9-9E40-A302-EB560C9F3024}" dt="2022-05-06T06:03:22.115" v="10" actId="20578"/>
        <pc:sldMkLst>
          <pc:docMk/>
          <pc:sldMk cId="1502045474" sldId="595"/>
        </pc:sldMkLst>
        <pc:spChg chg="mod">
          <ac:chgData name="Cristian Chilipirea" userId="34ab170da5908fc4" providerId="LiveId" clId="{3CAF502C-27E9-9E40-A302-EB560C9F3024}" dt="2022-05-06T06:03:17.109" v="9" actId="1076"/>
          <ac:spMkLst>
            <pc:docMk/>
            <pc:sldMk cId="1502045474" sldId="595"/>
            <ac:spMk id="6" creationId="{A9B83171-0CD1-4A7F-834B-97B873B1CE07}"/>
          </ac:spMkLst>
        </pc:spChg>
      </pc:sldChg>
      <pc:sldChg chg="del">
        <pc:chgData name="Cristian Chilipirea" userId="34ab170da5908fc4" providerId="LiveId" clId="{3CAF502C-27E9-9E40-A302-EB560C9F3024}" dt="2022-05-06T06:02:26.183" v="3" actId="2696"/>
        <pc:sldMkLst>
          <pc:docMk/>
          <pc:sldMk cId="2548242487" sldId="599"/>
        </pc:sldMkLst>
      </pc:sldChg>
      <pc:sldChg chg="del">
        <pc:chgData name="Cristian Chilipirea" userId="34ab170da5908fc4" providerId="LiveId" clId="{3CAF502C-27E9-9E40-A302-EB560C9F3024}" dt="2022-05-06T06:02:27.532" v="4" actId="2696"/>
        <pc:sldMkLst>
          <pc:docMk/>
          <pc:sldMk cId="3120786791" sldId="600"/>
        </pc:sldMkLst>
      </pc:sldChg>
      <pc:sldChg chg="add">
        <pc:chgData name="Cristian Chilipirea" userId="34ab170da5908fc4" providerId="LiveId" clId="{3CAF502C-27E9-9E40-A302-EB560C9F3024}" dt="2022-05-06T06:00:30.555" v="1"/>
        <pc:sldMkLst>
          <pc:docMk/>
          <pc:sldMk cId="9610958" sldId="610"/>
        </pc:sldMkLst>
      </pc:sldChg>
      <pc:sldChg chg="add">
        <pc:chgData name="Cristian Chilipirea" userId="34ab170da5908fc4" providerId="LiveId" clId="{3CAF502C-27E9-9E40-A302-EB560C9F3024}" dt="2022-05-06T06:00:30.555" v="1"/>
        <pc:sldMkLst>
          <pc:docMk/>
          <pc:sldMk cId="3563382375" sldId="611"/>
        </pc:sldMkLst>
      </pc:sldChg>
      <pc:sldChg chg="add">
        <pc:chgData name="Cristian Chilipirea" userId="34ab170da5908fc4" providerId="LiveId" clId="{3CAF502C-27E9-9E40-A302-EB560C9F3024}" dt="2022-05-06T06:00:30.555" v="1"/>
        <pc:sldMkLst>
          <pc:docMk/>
          <pc:sldMk cId="2001060869" sldId="612"/>
        </pc:sldMkLst>
      </pc:sldChg>
      <pc:sldChg chg="add">
        <pc:chgData name="Cristian Chilipirea" userId="34ab170da5908fc4" providerId="LiveId" clId="{3CAF502C-27E9-9E40-A302-EB560C9F3024}" dt="2022-05-06T06:00:30.555" v="1"/>
        <pc:sldMkLst>
          <pc:docMk/>
          <pc:sldMk cId="3117823613" sldId="613"/>
        </pc:sldMkLst>
      </pc:sld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2C829AE-F0BF-410D-95AA-6603C1AB8DCB}"/>
    <pc:docChg chg="undo custSel addSld delSld modSld sldOrd">
      <pc:chgData name="Cristian Chilipirea" userId="34ab170da5908fc4" providerId="LiveId" clId="{02C829AE-F0BF-410D-95AA-6603C1AB8DCB}" dt="2021-04-26T07:50:02.903" v="2128" actId="20577"/>
      <pc:docMkLst>
        <pc:docMk/>
      </pc:docMkLst>
      <pc:sldChg chg="modSp mod">
        <pc:chgData name="Cristian Chilipirea" userId="34ab170da5908fc4" providerId="LiveId" clId="{02C829AE-F0BF-410D-95AA-6603C1AB8DCB}" dt="2021-04-25T20:30:16.383" v="15" actId="20577"/>
        <pc:sldMkLst>
          <pc:docMk/>
          <pc:sldMk cId="736295071" sldId="256"/>
        </pc:sldMkLst>
        <pc:spChg chg="mod">
          <ac:chgData name="Cristian Chilipirea" userId="34ab170da5908fc4" providerId="LiveId" clId="{02C829AE-F0BF-410D-95AA-6603C1AB8DCB}" dt="2021-04-25T20:30:16.383" v="1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2C829AE-F0BF-410D-95AA-6603C1AB8DCB}" dt="2021-04-25T20:51:23.653" v="387" actId="20577"/>
        <pc:sldMkLst>
          <pc:docMk/>
          <pc:sldMk cId="2478353957" sldId="571"/>
        </pc:sldMkLst>
        <pc:spChg chg="mod">
          <ac:chgData name="Cristian Chilipirea" userId="34ab170da5908fc4" providerId="LiveId" clId="{02C829AE-F0BF-410D-95AA-6603C1AB8DCB}" dt="2021-04-25T20:49:13.062" v="33" actId="20577"/>
          <ac:spMkLst>
            <pc:docMk/>
            <pc:sldMk cId="2478353957" sldId="571"/>
            <ac:spMk id="3" creationId="{2E874C42-7E35-4EF8-9212-5AB4ED99F2EF}"/>
          </ac:spMkLst>
        </pc:spChg>
        <pc:spChg chg="mod">
          <ac:chgData name="Cristian Chilipirea" userId="34ab170da5908fc4" providerId="LiveId" clId="{02C829AE-F0BF-410D-95AA-6603C1AB8DCB}" dt="2021-04-25T20:51:23.653" v="387" actId="20577"/>
          <ac:spMkLst>
            <pc:docMk/>
            <pc:sldMk cId="2478353957" sldId="571"/>
            <ac:spMk id="4" creationId="{7749C151-C6A1-4D57-B3C3-EF3CE7946823}"/>
          </ac:spMkLst>
        </pc:spChg>
      </pc:sldChg>
      <pc:sldChg chg="new">
        <pc:chgData name="Cristian Chilipirea" userId="34ab170da5908fc4" providerId="LiveId" clId="{02C829AE-F0BF-410D-95AA-6603C1AB8DCB}" dt="2021-04-25T20:51:54.836" v="388" actId="680"/>
        <pc:sldMkLst>
          <pc:docMk/>
          <pc:sldMk cId="381902536" sldId="572"/>
        </pc:sldMkLst>
      </pc:sldChg>
      <pc:sldChg chg="addSp delSp modSp new mod">
        <pc:chgData name="Cristian Chilipirea" userId="34ab170da5908fc4" providerId="LiveId" clId="{02C829AE-F0BF-410D-95AA-6603C1AB8DCB}" dt="2021-04-25T21:03:04.179" v="558" actId="20577"/>
        <pc:sldMkLst>
          <pc:docMk/>
          <pc:sldMk cId="3475407779" sldId="573"/>
        </pc:sldMkLst>
        <pc:spChg chg="mod">
          <ac:chgData name="Cristian Chilipirea" userId="34ab170da5908fc4" providerId="LiveId" clId="{02C829AE-F0BF-410D-95AA-6603C1AB8DCB}" dt="2021-04-25T20:53:03.293" v="448" actId="20577"/>
          <ac:spMkLst>
            <pc:docMk/>
            <pc:sldMk cId="3475407779" sldId="573"/>
            <ac:spMk id="3" creationId="{7D903C05-DBDA-4BB3-9132-5C00E4B3D9CF}"/>
          </ac:spMkLst>
        </pc:spChg>
        <pc:spChg chg="del">
          <ac:chgData name="Cristian Chilipirea" userId="34ab170da5908fc4" providerId="LiveId" clId="{02C829AE-F0BF-410D-95AA-6603C1AB8DCB}" dt="2021-04-25T20:53:54.937" v="449" actId="478"/>
          <ac:spMkLst>
            <pc:docMk/>
            <pc:sldMk cId="3475407779" sldId="573"/>
            <ac:spMk id="4" creationId="{5FA1E36A-641B-4515-959A-F8304CF74743}"/>
          </ac:spMkLst>
        </pc:spChg>
        <pc:spChg chg="add mod">
          <ac:chgData name="Cristian Chilipirea" userId="34ab170da5908fc4" providerId="LiveId" clId="{02C829AE-F0BF-410D-95AA-6603C1AB8DCB}" dt="2021-04-25T21:03:04.179" v="558" actId="20577"/>
          <ac:spMkLst>
            <pc:docMk/>
            <pc:sldMk cId="3475407779" sldId="573"/>
            <ac:spMk id="5" creationId="{E281E4AA-13CA-48ED-A769-821FB0B2A4D9}"/>
          </ac:spMkLst>
        </pc:spChg>
      </pc:sldChg>
      <pc:sldChg chg="addSp delSp modSp new mod">
        <pc:chgData name="Cristian Chilipirea" userId="34ab170da5908fc4" providerId="LiveId" clId="{02C829AE-F0BF-410D-95AA-6603C1AB8DCB}" dt="2021-04-25T21:12:30.096" v="652" actId="478"/>
        <pc:sldMkLst>
          <pc:docMk/>
          <pc:sldMk cId="3451640665" sldId="574"/>
        </pc:sldMkLst>
        <pc:spChg chg="mod">
          <ac:chgData name="Cristian Chilipirea" userId="34ab170da5908fc4" providerId="LiveId" clId="{02C829AE-F0BF-410D-95AA-6603C1AB8DCB}" dt="2021-04-25T21:06:31.938" v="596" actId="20577"/>
          <ac:spMkLst>
            <pc:docMk/>
            <pc:sldMk cId="3451640665" sldId="574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07:26.386" v="597" actId="478"/>
          <ac:spMkLst>
            <pc:docMk/>
            <pc:sldMk cId="3451640665" sldId="574"/>
            <ac:spMk id="4" creationId="{65A9C4F9-1562-4B9B-8626-59C7189F6241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5" creationId="{FDA4FA28-5616-48A4-ACD4-A79308622AC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6" creationId="{B2715444-48C5-49F8-9AE8-4969CBEE1C3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7" creationId="{533E66B4-185A-4C59-9E38-52FC81B7D24E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8" creationId="{7A827CA9-B4F4-4653-8594-934292EFFB88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9" creationId="{187ED636-83E8-4356-8145-852F6B26C750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0" creationId="{DF8BDC66-AAC9-406D-A960-023D25D0F31A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1" creationId="{C1C00AC7-8AE8-432E-91C0-C49213892C4D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2" creationId="{75132A8D-6352-48CE-8698-B5429C8BFCF5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3" creationId="{FCA4E63F-2FA5-44C6-9D82-51396404AD2C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4" creationId="{B2C25C53-80F1-42EB-95E2-3B281623657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1" creationId="{2AF41F9C-6983-48E7-BED6-C582CC265F2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2" creationId="{B27FC07D-0246-4F60-AD62-C8C87B33AB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3" creationId="{8FA91123-5C3B-41E3-8CB8-7A184CD6DF45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4" creationId="{78C6BFD4-5BD2-4D89-95DD-78D5104C7C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5" creationId="{CF65D465-23B0-4DDE-8E35-82F203354D8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6" creationId="{565E01F3-DD41-4999-97C3-743021AC87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7" creationId="{28A7C987-3C3C-4433-AB5A-D4A75F9227C6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8" creationId="{0B8B693B-CD2D-4A3C-A576-07C31F74208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5" creationId="{5656491C-8CFD-4D94-B193-1C3995AF11B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6" creationId="{ED81DC2F-D574-4E63-869D-48FCCFB3C9C1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7" creationId="{5AF1FBED-7317-4337-8D6B-83F8F016236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8" creationId="{EA07E593-79D2-4FED-A62F-78B1334D89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9" creationId="{F9557B16-B95C-4AEB-8BF2-18DA72EFFE9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0" creationId="{A29AD035-C6E4-46F2-B63D-95B1C599ABC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1" creationId="{3E9BE024-F59C-49F3-93A2-4C326039C10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2" creationId="{D95A9A20-DEF8-45DF-ADFD-BFC49328E23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1" creationId="{F78984A4-9CF2-4AC7-AFF4-44CB14D77591}"/>
          </ac:spMkLst>
        </pc:spChg>
        <pc:spChg chg="add mod">
          <ac:chgData name="Cristian Chilipirea" userId="34ab170da5908fc4" providerId="LiveId" clId="{02C829AE-F0BF-410D-95AA-6603C1AB8DCB}" dt="2021-04-25T21:11:00.176" v="634" actId="571"/>
          <ac:spMkLst>
            <pc:docMk/>
            <pc:sldMk cId="3451640665" sldId="574"/>
            <ac:spMk id="53" creationId="{B3F052A5-4696-442A-87C7-4C043DCCF8F8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5" creationId="{7CEE0BC3-17A7-4A03-A152-D7E5903786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6" creationId="{99D6A92A-E3E4-4033-94A3-EE65E61C33E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9" creationId="{E75DC767-4DA0-4257-A91F-00A9175B3A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2" creationId="{D04B8BF1-A0C6-4FFB-90D5-FA7A87CBEAA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4" creationId="{7118352E-D762-4185-9275-37CE4281C51E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6" creationId="{BF787303-D67F-4D4D-9075-5256362BD34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7" creationId="{0B604F81-F36D-41D3-8FB5-4646119545E7}"/>
          </ac:spMkLst>
        </pc:spChg>
        <pc:cxnChg chg="add del mod">
          <ac:chgData name="Cristian Chilipirea" userId="34ab170da5908fc4" providerId="LiveId" clId="{02C829AE-F0BF-410D-95AA-6603C1AB8DCB}" dt="2021-04-25T21:08:14.211" v="599" actId="478"/>
          <ac:cxnSpMkLst>
            <pc:docMk/>
            <pc:sldMk cId="3451640665" sldId="574"/>
            <ac:cxnSpMk id="15" creationId="{43E1C34A-A9D3-42B7-8B92-B65AF6135CA4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7" creationId="{6B6879E7-AACE-4228-98B7-AD17EAFBB32B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8" creationId="{C147403B-E9A0-4257-896B-358D757AF57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29" creationId="{F6C1E7EB-5780-4BC7-A768-AE0506BD85C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0" creationId="{897215D5-10E8-4203-BC67-BFC8E05ACE03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1" creationId="{D08B592F-284F-4EE0-A2B4-878D93BAAB70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2" creationId="{519A67AD-DBAC-4E4E-B210-47710C9DD199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3" creationId="{CD60E0FD-3A94-4514-BF98-A402D5F0B41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4" creationId="{782ECCE4-7860-4E10-BFCE-BBD79885C4B8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3" creationId="{B18955D0-6792-4EA9-ABB8-B828FD7A4C3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4" creationId="{E32BBE3E-0DB7-4069-B73B-1AA5556688D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5" creationId="{6469ACD7-1FA5-4D3D-8960-CAAF2EF9041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6" creationId="{F30E07DF-D953-49B0-BD57-31C23F9EA8F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7" creationId="{F796BBAD-4E31-4B19-BA6D-8568182FA3C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8" creationId="{EC28B5FA-E6D7-4255-8DBF-76D153E9640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9" creationId="{6DDCEA8C-DF46-47E3-8EF3-E50D036E04AF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50" creationId="{2012AC6C-B7B5-430B-A6DF-7A12F648DAC0}"/>
          </ac:cxnSpMkLst>
        </pc:cxnChg>
        <pc:cxnChg chg="add mod">
          <ac:chgData name="Cristian Chilipirea" userId="34ab170da5908fc4" providerId="LiveId" clId="{02C829AE-F0BF-410D-95AA-6603C1AB8DCB}" dt="2021-04-25T21:11:00.176" v="634" actId="571"/>
          <ac:cxnSpMkLst>
            <pc:docMk/>
            <pc:sldMk cId="3451640665" sldId="574"/>
            <ac:cxnSpMk id="54" creationId="{16E6402A-BCBE-472C-9FF3-019B59253F28}"/>
          </ac:cxnSpMkLst>
        </pc:cxnChg>
        <pc:cxnChg chg="add mod">
          <ac:chgData name="Cristian Chilipirea" userId="34ab170da5908fc4" providerId="LiveId" clId="{02C829AE-F0BF-410D-95AA-6603C1AB8DCB}" dt="2021-04-25T21:11:30.332" v="642" actId="571"/>
          <ac:cxnSpMkLst>
            <pc:docMk/>
            <pc:sldMk cId="3451640665" sldId="574"/>
            <ac:cxnSpMk id="61" creationId="{B08A6FFE-68D3-48D7-A920-AC2F7F48F57D}"/>
          </ac:cxnSpMkLst>
        </pc:cxnChg>
      </pc:sldChg>
      <pc:sldChg chg="delSp modSp add mod">
        <pc:chgData name="Cristian Chilipirea" userId="34ab170da5908fc4" providerId="LiveId" clId="{02C829AE-F0BF-410D-95AA-6603C1AB8DCB}" dt="2021-04-25T21:12:42.303" v="654" actId="478"/>
        <pc:sldMkLst>
          <pc:docMk/>
          <pc:sldMk cId="4034456695" sldId="575"/>
        </pc:sldMkLst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6" creationId="{ED81DC2F-D574-4E63-869D-48FCCFB3C9C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9" creationId="{F9557B16-B95C-4AEB-8BF2-18DA72EFFE9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2" creationId="{D95A9A20-DEF8-45DF-ADFD-BFC49328E23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50" creationId="{2012AC6C-B7B5-430B-A6DF-7A12F648DAC0}"/>
          </ac:cxnSpMkLst>
        </pc:cxnChg>
      </pc:sldChg>
      <pc:sldChg chg="delSp modSp add mod">
        <pc:chgData name="Cristian Chilipirea" userId="34ab170da5908fc4" providerId="LiveId" clId="{02C829AE-F0BF-410D-95AA-6603C1AB8DCB}" dt="2021-04-25T21:12:47.983" v="656" actId="478"/>
        <pc:sldMkLst>
          <pc:docMk/>
          <pc:sldMk cId="3201201374" sldId="576"/>
        </pc:sldMkLst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50" creationId="{2012AC6C-B7B5-430B-A6DF-7A12F648DAC0}"/>
          </ac:cxnSpMkLst>
        </pc:cxnChg>
      </pc:sldChg>
      <pc:sldChg chg="add">
        <pc:chgData name="Cristian Chilipirea" userId="34ab170da5908fc4" providerId="LiveId" clId="{02C829AE-F0BF-410D-95AA-6603C1AB8DCB}" dt="2021-04-25T21:12:45.476" v="655" actId="2890"/>
        <pc:sldMkLst>
          <pc:docMk/>
          <pc:sldMk cId="3487502292" sldId="577"/>
        </pc:sldMkLst>
      </pc:sldChg>
      <pc:sldChg chg="delSp modSp add mod">
        <pc:chgData name="Cristian Chilipirea" userId="34ab170da5908fc4" providerId="LiveId" clId="{02C829AE-F0BF-410D-95AA-6603C1AB8DCB}" dt="2021-04-25T21:14:34.472" v="680" actId="478"/>
        <pc:sldMkLst>
          <pc:docMk/>
          <pc:sldMk cId="708401650" sldId="578"/>
        </pc:sldMkLst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6" creationId="{B2715444-48C5-49F8-9AE8-4969CBEE1C3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7" creationId="{533E66B4-185A-4C59-9E38-52FC81B7D24E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8" creationId="{7A827CA9-B4F4-4653-8594-934292EFFB88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9" creationId="{187ED636-83E8-4356-8145-852F6B26C750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0" creationId="{DF8BDC66-AAC9-406D-A960-023D25D0F31A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1" creationId="{C1C00AC7-8AE8-432E-91C0-C49213892C4D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2" creationId="{75132A8D-6352-48CE-8698-B5429C8BFCF5}"/>
          </ac:spMkLst>
        </pc:spChg>
        <pc:spChg chg="del">
          <ac:chgData name="Cristian Chilipirea" userId="34ab170da5908fc4" providerId="LiveId" clId="{02C829AE-F0BF-410D-95AA-6603C1AB8DCB}" dt="2021-04-25T21:14:15.785" v="674" actId="478"/>
          <ac:spMkLst>
            <pc:docMk/>
            <pc:sldMk cId="708401650" sldId="578"/>
            <ac:spMk id="21" creationId="{2AF41F9C-6983-48E7-BED6-C582CC265F24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3" creationId="{8FA91123-5C3B-41E3-8CB8-7A184CD6DF45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4" creationId="{78C6BFD4-5BD2-4D89-95DD-78D5104C7C8C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6" creationId="{565E01F3-DD41-4999-97C3-743021AC87A9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7" creationId="{28A7C987-3C3C-4433-AB5A-D4A75F9227C6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8" creationId="{0B8B693B-CD2D-4A3C-A576-07C31F74208F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3:47.075" v="664" actId="478"/>
          <ac:spMkLst>
            <pc:docMk/>
            <pc:sldMk cId="708401650" sldId="578"/>
            <ac:spMk id="36" creationId="{ED81DC2F-D574-4E63-869D-48FCCFB3C9C1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3:53.438" v="666" actId="478"/>
          <ac:spMkLst>
            <pc:docMk/>
            <pc:sldMk cId="708401650" sldId="578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3:58.743" v="668" actId="478"/>
          <ac:spMkLst>
            <pc:docMk/>
            <pc:sldMk cId="708401650" sldId="578"/>
            <ac:spMk id="39" creationId="{F9557B16-B95C-4AEB-8BF2-18DA72EFFE99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0" creationId="{A29AD035-C6E4-46F2-B63D-95B1C599ABC0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4:03.071" v="670" actId="478"/>
          <ac:spMkLst>
            <pc:docMk/>
            <pc:sldMk cId="708401650" sldId="578"/>
            <ac:spMk id="42" creationId="{D95A9A20-DEF8-45DF-ADFD-BFC49328E230}"/>
          </ac:spMkLst>
        </pc:sp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7" creationId="{6B6879E7-AACE-4228-98B7-AD17EAFBB32B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8" creationId="{C147403B-E9A0-4257-896B-358D757AF57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29" creationId="{F6C1E7EB-5780-4BC7-A768-AE0506BD85C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0" creationId="{897215D5-10E8-4203-BC67-BFC8E05ACE03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1" creationId="{D08B592F-284F-4EE0-A2B4-878D93BAAB70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4" creationId="{782ECCE4-7860-4E10-BFCE-BBD79885C4B8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3" creationId="{B18955D0-6792-4EA9-ABB8-B828FD7A4C3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6" creationId="{F30E07DF-D953-49B0-BD57-31C23F9EA8F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7" creationId="{F796BBAD-4E31-4B19-BA6D-8568182FA3C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8" creationId="{EC28B5FA-E6D7-4255-8DBF-76D153E9640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9" creationId="{6DDCEA8C-DF46-47E3-8EF3-E50D036E04AF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50" creationId="{2012AC6C-B7B5-430B-A6DF-7A12F648DAC0}"/>
          </ac:cxnSpMkLst>
        </pc:cxnChg>
      </pc:sldChg>
      <pc:sldChg chg="delSp add mod">
        <pc:chgData name="Cristian Chilipirea" userId="34ab170da5908fc4" providerId="LiveId" clId="{02C829AE-F0BF-410D-95AA-6603C1AB8DCB}" dt="2021-04-25T21:14:45.782" v="683" actId="478"/>
        <pc:sldMkLst>
          <pc:docMk/>
          <pc:sldMk cId="727059222" sldId="579"/>
        </pc:sldMkLst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5" creationId="{CF65D465-23B0-4DDE-8E35-82F203354D8A}"/>
          </ac:spMkLst>
        </pc:sp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4" creationId="{782ECCE4-7860-4E10-BFCE-BBD79885C4B8}"/>
          </ac:cxnSpMkLst>
        </pc:cxnChg>
      </pc:sldChg>
      <pc:sldChg chg="add">
        <pc:chgData name="Cristian Chilipirea" userId="34ab170da5908fc4" providerId="LiveId" clId="{02C829AE-F0BF-410D-95AA-6603C1AB8DCB}" dt="2021-04-25T21:14:39.151" v="681" actId="2890"/>
        <pc:sldMkLst>
          <pc:docMk/>
          <pc:sldMk cId="823774123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5290514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79232726" sldId="581"/>
        </pc:sldMkLst>
      </pc:sldChg>
      <pc:sldChg chg="delSp add mod">
        <pc:chgData name="Cristian Chilipirea" userId="34ab170da5908fc4" providerId="LiveId" clId="{02C829AE-F0BF-410D-95AA-6603C1AB8DCB}" dt="2021-04-25T21:14:50.270" v="684" actId="478"/>
        <pc:sldMkLst>
          <pc:docMk/>
          <pc:sldMk cId="3433563961" sldId="581"/>
        </pc:sldMkLst>
        <pc:spChg chg="del">
          <ac:chgData name="Cristian Chilipirea" userId="34ab170da5908fc4" providerId="LiveId" clId="{02C829AE-F0BF-410D-95AA-6603C1AB8DCB}" dt="2021-04-25T21:14:50.270" v="684" actId="478"/>
          <ac:spMkLst>
            <pc:docMk/>
            <pc:sldMk cId="3433563961" sldId="581"/>
            <ac:spMk id="5" creationId="{FDA4FA28-5616-48A4-ACD4-A79308622ACB}"/>
          </ac:spMkLst>
        </pc:sp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8" creationId="{C147403B-E9A0-4257-896B-358D757AF57D}"/>
          </ac:cxnSpMkLst>
        </pc:cxnChg>
      </pc:sldChg>
      <pc:sldChg chg="addSp delSp modSp add mod">
        <pc:chgData name="Cristian Chilipirea" userId="34ab170da5908fc4" providerId="LiveId" clId="{02C829AE-F0BF-410D-95AA-6603C1AB8DCB}" dt="2021-04-25T21:18:29.185" v="731" actId="1076"/>
        <pc:sldMkLst>
          <pc:docMk/>
          <pc:sldMk cId="1709899140" sldId="582"/>
        </pc:sldMkLst>
        <pc:spChg chg="mod">
          <ac:chgData name="Cristian Chilipirea" userId="34ab170da5908fc4" providerId="LiveId" clId="{02C829AE-F0BF-410D-95AA-6603C1AB8DCB}" dt="2021-04-25T21:16:23.003" v="701" actId="20577"/>
          <ac:spMkLst>
            <pc:docMk/>
            <pc:sldMk cId="1709899140" sldId="582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5" creationId="{5656491C-8CFD-4D94-B193-1C3995AF11B4}"/>
          </ac:spMkLst>
        </pc:spChg>
        <pc:spChg chg="add mod">
          <ac:chgData name="Cristian Chilipirea" userId="34ab170da5908fc4" providerId="LiveId" clId="{02C829AE-F0BF-410D-95AA-6603C1AB8DCB}" dt="2021-04-25T21:18:29.185" v="731" actId="1076"/>
          <ac:spMkLst>
            <pc:docMk/>
            <pc:sldMk cId="1709899140" sldId="582"/>
            <ac:spMk id="36" creationId="{835FB031-3C8F-484A-BA9E-823A7EC4D00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50" creationId="{2012AC6C-B7B5-430B-A6DF-7A12F648DAC0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77248455" sldId="58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35342127" sldId="583"/>
        </pc:sldMkLst>
      </pc:sldChg>
      <pc:sldChg chg="modSp add">
        <pc:chgData name="Cristian Chilipirea" userId="34ab170da5908fc4" providerId="LiveId" clId="{02C829AE-F0BF-410D-95AA-6603C1AB8DCB}" dt="2021-04-25T21:17:03.204" v="717" actId="207"/>
        <pc:sldMkLst>
          <pc:docMk/>
          <pc:sldMk cId="2858425412" sldId="583"/>
        </pc:sldMkLst>
        <pc:spChg chg="mod">
          <ac:chgData name="Cristian Chilipirea" userId="34ab170da5908fc4" providerId="LiveId" clId="{02C829AE-F0BF-410D-95AA-6603C1AB8DCB}" dt="2021-04-25T21:17:03.204" v="717" actId="207"/>
          <ac:spMkLst>
            <pc:docMk/>
            <pc:sldMk cId="2858425412" sldId="583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19904830" sldId="584"/>
        </pc:sldMkLst>
      </pc:sldChg>
      <pc:sldChg chg="addSp modSp add mod">
        <pc:chgData name="Cristian Chilipirea" userId="34ab170da5908fc4" providerId="LiveId" clId="{02C829AE-F0BF-410D-95AA-6603C1AB8DCB}" dt="2021-04-26T07:48:41.413" v="2110" actId="20577"/>
        <pc:sldMkLst>
          <pc:docMk/>
          <pc:sldMk cId="2357989071" sldId="584"/>
        </pc:sldMkLst>
        <pc:spChg chg="add mod">
          <ac:chgData name="Cristian Chilipirea" userId="34ab170da5908fc4" providerId="LiveId" clId="{02C829AE-F0BF-410D-95AA-6603C1AB8DCB}" dt="2021-04-25T21:18:00.358" v="729" actId="6549"/>
          <ac:spMkLst>
            <pc:docMk/>
            <pc:sldMk cId="2357989071" sldId="584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6T07:48:41.413" v="2110" actId="20577"/>
          <ac:spMkLst>
            <pc:docMk/>
            <pc:sldMk cId="2357989071" sldId="584"/>
            <ac:spMk id="7" creationId="{3742F7D6-8905-4CF6-B79E-24E60B597F06}"/>
          </ac:spMkLst>
        </pc:spChg>
        <pc:spChg chg="mod">
          <ac:chgData name="Cristian Chilipirea" userId="34ab170da5908fc4" providerId="LiveId" clId="{02C829AE-F0BF-410D-95AA-6603C1AB8DCB}" dt="2021-04-25T21:18:35.550" v="732"/>
          <ac:spMkLst>
            <pc:docMk/>
            <pc:sldMk cId="2357989071" sldId="584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37664956" sldId="585"/>
        </pc:sldMkLst>
      </pc:sldChg>
      <pc:sldChg chg="modSp add">
        <pc:chgData name="Cristian Chilipirea" userId="34ab170da5908fc4" providerId="LiveId" clId="{02C829AE-F0BF-410D-95AA-6603C1AB8DCB}" dt="2021-04-26T07:48:49.461" v="2113" actId="20577"/>
        <pc:sldMkLst>
          <pc:docMk/>
          <pc:sldMk cId="3481629255" sldId="585"/>
        </pc:sldMkLst>
        <pc:spChg chg="mod">
          <ac:chgData name="Cristian Chilipirea" userId="34ab170da5908fc4" providerId="LiveId" clId="{02C829AE-F0BF-410D-95AA-6603C1AB8DCB}" dt="2021-04-26T07:48:49.461" v="2113" actId="20577"/>
          <ac:spMkLst>
            <pc:docMk/>
            <pc:sldMk cId="3481629255" sldId="585"/>
            <ac:spMk id="6" creationId="{95812FE0-7E79-49DA-83B3-D3EAF3DE2EC1}"/>
          </ac:spMkLst>
        </pc:spChg>
      </pc:sldChg>
      <pc:sldChg chg="modSp add">
        <pc:chgData name="Cristian Chilipirea" userId="34ab170da5908fc4" providerId="LiveId" clId="{02C829AE-F0BF-410D-95AA-6603C1AB8DCB}" dt="2021-04-26T07:48:55.999" v="2116" actId="20577"/>
        <pc:sldMkLst>
          <pc:docMk/>
          <pc:sldMk cId="1917376344" sldId="586"/>
        </pc:sldMkLst>
        <pc:spChg chg="mod">
          <ac:chgData name="Cristian Chilipirea" userId="34ab170da5908fc4" providerId="LiveId" clId="{02C829AE-F0BF-410D-95AA-6603C1AB8DCB}" dt="2021-04-26T07:48:55.999" v="2116" actId="20577"/>
          <ac:spMkLst>
            <pc:docMk/>
            <pc:sldMk cId="1917376344" sldId="586"/>
            <ac:spMk id="6" creationId="{95812FE0-7E79-49DA-83B3-D3EAF3DE2EC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54029959" sldId="58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3658869" sldId="587"/>
        </pc:sldMkLst>
      </pc:sldChg>
      <pc:sldChg chg="modSp add">
        <pc:chgData name="Cristian Chilipirea" userId="34ab170da5908fc4" providerId="LiveId" clId="{02C829AE-F0BF-410D-95AA-6603C1AB8DCB}" dt="2021-04-26T07:49:03.861" v="2117" actId="20577"/>
        <pc:sldMkLst>
          <pc:docMk/>
          <pc:sldMk cId="3925444286" sldId="587"/>
        </pc:sldMkLst>
        <pc:spChg chg="mod">
          <ac:chgData name="Cristian Chilipirea" userId="34ab170da5908fc4" providerId="LiveId" clId="{02C829AE-F0BF-410D-95AA-6603C1AB8DCB}" dt="2021-04-26T07:49:03.861" v="2117" actId="20577"/>
          <ac:spMkLst>
            <pc:docMk/>
            <pc:sldMk cId="3925444286" sldId="587"/>
            <ac:spMk id="6" creationId="{95812FE0-7E79-49DA-83B3-D3EAF3DE2EC1}"/>
          </ac:spMkLst>
        </pc:spChg>
      </pc:sldChg>
      <pc:sldChg chg="addSp modSp add mod">
        <pc:chgData name="Cristian Chilipirea" userId="34ab170da5908fc4" providerId="LiveId" clId="{02C829AE-F0BF-410D-95AA-6603C1AB8DCB}" dt="2021-04-26T07:49:12.268" v="2118" actId="20577"/>
        <pc:sldMkLst>
          <pc:docMk/>
          <pc:sldMk cId="1334002557" sldId="588"/>
        </pc:sldMkLst>
        <pc:spChg chg="mod">
          <ac:chgData name="Cristian Chilipirea" userId="34ab170da5908fc4" providerId="LiveId" clId="{02C829AE-F0BF-410D-95AA-6603C1AB8DCB}" dt="2021-04-26T07:49:12.268" v="2118" actId="20577"/>
          <ac:spMkLst>
            <pc:docMk/>
            <pc:sldMk cId="1334002557" sldId="588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5T21:23:01.169" v="825" actId="1076"/>
          <ac:spMkLst>
            <pc:docMk/>
            <pc:sldMk cId="1334002557" sldId="588"/>
            <ac:spMk id="8" creationId="{2E13396A-2B59-4B87-9D8A-03FF92E645E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555121737" sldId="588"/>
        </pc:sldMkLst>
      </pc:sldChg>
      <pc:sldChg chg="new">
        <pc:chgData name="Cristian Chilipirea" userId="34ab170da5908fc4" providerId="LiveId" clId="{02C829AE-F0BF-410D-95AA-6603C1AB8DCB}" dt="2021-04-25T21:23:13.796" v="826" actId="680"/>
        <pc:sldMkLst>
          <pc:docMk/>
          <pc:sldMk cId="3520229025" sldId="58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70770780" sldId="589"/>
        </pc:sldMkLst>
      </pc:sldChg>
      <pc:sldChg chg="addSp delSp modSp new mod">
        <pc:chgData name="Cristian Chilipirea" userId="34ab170da5908fc4" providerId="LiveId" clId="{02C829AE-F0BF-410D-95AA-6603C1AB8DCB}" dt="2021-04-25T21:25:09.014" v="887" actId="1076"/>
        <pc:sldMkLst>
          <pc:docMk/>
          <pc:sldMk cId="1897091763" sldId="590"/>
        </pc:sldMkLst>
        <pc:spChg chg="mod">
          <ac:chgData name="Cristian Chilipirea" userId="34ab170da5908fc4" providerId="LiveId" clId="{02C829AE-F0BF-410D-95AA-6603C1AB8DCB}" dt="2021-04-25T21:24:05.319" v="857" actId="20577"/>
          <ac:spMkLst>
            <pc:docMk/>
            <pc:sldMk cId="1897091763" sldId="590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4:17.479" v="858" actId="478"/>
          <ac:spMkLst>
            <pc:docMk/>
            <pc:sldMk cId="1897091763" sldId="590"/>
            <ac:spMk id="4" creationId="{458EB5D2-D67A-4D50-9DF9-E9871DE6A927}"/>
          </ac:spMkLst>
        </pc:spChg>
        <pc:spChg chg="add mod">
          <ac:chgData name="Cristian Chilipirea" userId="34ab170da5908fc4" providerId="LiveId" clId="{02C829AE-F0BF-410D-95AA-6603C1AB8DCB}" dt="2021-04-25T21:24:22.733" v="860" actId="20577"/>
          <ac:spMkLst>
            <pc:docMk/>
            <pc:sldMk cId="1897091763" sldId="590"/>
            <ac:spMk id="5" creationId="{74BEE172-3267-4A56-8DF6-87172457119D}"/>
          </ac:spMkLst>
        </pc:spChg>
        <pc:spChg chg="add mod">
          <ac:chgData name="Cristian Chilipirea" userId="34ab170da5908fc4" providerId="LiveId" clId="{02C829AE-F0BF-410D-95AA-6603C1AB8DCB}" dt="2021-04-25T21:24:23.960" v="861" actId="20577"/>
          <ac:spMkLst>
            <pc:docMk/>
            <pc:sldMk cId="1897091763" sldId="590"/>
            <ac:spMk id="6" creationId="{CD08819B-2CB6-49BF-AEC4-1CD6710D263C}"/>
          </ac:spMkLst>
        </pc:spChg>
        <pc:spChg chg="add mod">
          <ac:chgData name="Cristian Chilipirea" userId="34ab170da5908fc4" providerId="LiveId" clId="{02C829AE-F0BF-410D-95AA-6603C1AB8DCB}" dt="2021-04-25T21:24:25.139" v="862" actId="20577"/>
          <ac:spMkLst>
            <pc:docMk/>
            <pc:sldMk cId="1897091763" sldId="590"/>
            <ac:spMk id="7" creationId="{57FA372F-E30B-44AF-8C80-93E308AD6B6B}"/>
          </ac:spMkLst>
        </pc:spChg>
        <pc:spChg chg="add mod">
          <ac:chgData name="Cristian Chilipirea" userId="34ab170da5908fc4" providerId="LiveId" clId="{02C829AE-F0BF-410D-95AA-6603C1AB8DCB}" dt="2021-04-25T21:24:27.414" v="863" actId="20577"/>
          <ac:spMkLst>
            <pc:docMk/>
            <pc:sldMk cId="1897091763" sldId="590"/>
            <ac:spMk id="8" creationId="{8D654897-C743-4A38-B289-6ECF73B028BD}"/>
          </ac:spMkLst>
        </pc:spChg>
        <pc:spChg chg="add mod">
          <ac:chgData name="Cristian Chilipirea" userId="34ab170da5908fc4" providerId="LiveId" clId="{02C829AE-F0BF-410D-95AA-6603C1AB8DCB}" dt="2021-04-25T21:24:29.438" v="864" actId="20577"/>
          <ac:spMkLst>
            <pc:docMk/>
            <pc:sldMk cId="1897091763" sldId="590"/>
            <ac:spMk id="9" creationId="{AFD2671C-5280-4FC1-AB9C-1D049E3E77D3}"/>
          </ac:spMkLst>
        </pc:spChg>
        <pc:spChg chg="add mod">
          <ac:chgData name="Cristian Chilipirea" userId="34ab170da5908fc4" providerId="LiveId" clId="{02C829AE-F0BF-410D-95AA-6603C1AB8DCB}" dt="2021-04-25T21:24:18.694" v="859"/>
          <ac:spMkLst>
            <pc:docMk/>
            <pc:sldMk cId="1897091763" sldId="590"/>
            <ac:spMk id="10" creationId="{B1BE5C65-0D2F-47A5-A8AE-C3FA6C988767}"/>
          </ac:spMkLst>
        </pc:spChg>
        <pc:spChg chg="add mod">
          <ac:chgData name="Cristian Chilipirea" userId="34ab170da5908fc4" providerId="LiveId" clId="{02C829AE-F0BF-410D-95AA-6603C1AB8DCB}" dt="2021-04-25T21:24:32.048" v="865" actId="20577"/>
          <ac:spMkLst>
            <pc:docMk/>
            <pc:sldMk cId="1897091763" sldId="590"/>
            <ac:spMk id="11" creationId="{B49D805F-B301-450E-9D65-379E5EF53F75}"/>
          </ac:spMkLst>
        </pc:spChg>
        <pc:spChg chg="add mod">
          <ac:chgData name="Cristian Chilipirea" userId="34ab170da5908fc4" providerId="LiveId" clId="{02C829AE-F0BF-410D-95AA-6603C1AB8DCB}" dt="2021-04-25T21:24:33.115" v="866" actId="20577"/>
          <ac:spMkLst>
            <pc:docMk/>
            <pc:sldMk cId="1897091763" sldId="590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4:51.135" v="871" actId="1076"/>
          <ac:spMkLst>
            <pc:docMk/>
            <pc:sldMk cId="1897091763" sldId="590"/>
            <ac:spMk id="13" creationId="{76DDE932-88D6-4B20-8C6C-4C0935C536F7}"/>
          </ac:spMkLst>
        </pc:spChg>
        <pc:spChg chg="add mod">
          <ac:chgData name="Cristian Chilipirea" userId="34ab170da5908fc4" providerId="LiveId" clId="{02C829AE-F0BF-410D-95AA-6603C1AB8DCB}" dt="2021-04-25T21:25:09.014" v="887" actId="1076"/>
          <ac:spMkLst>
            <pc:docMk/>
            <pc:sldMk cId="1897091763" sldId="590"/>
            <ac:spMk id="14" creationId="{A98D1C64-5D10-4D39-BE2C-507187659C5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7595019" sldId="590"/>
        </pc:sldMkLst>
      </pc:sldChg>
      <pc:sldChg chg="modSp add mod">
        <pc:chgData name="Cristian Chilipirea" userId="34ab170da5908fc4" providerId="LiveId" clId="{02C829AE-F0BF-410D-95AA-6603C1AB8DCB}" dt="2021-04-25T21:26:31.742" v="893" actId="207"/>
        <pc:sldMkLst>
          <pc:docMk/>
          <pc:sldMk cId="1826499955" sldId="591"/>
        </pc:sldMkLst>
        <pc:spChg chg="mod">
          <ac:chgData name="Cristian Chilipirea" userId="34ab170da5908fc4" providerId="LiveId" clId="{02C829AE-F0BF-410D-95AA-6603C1AB8DCB}" dt="2021-04-25T21:26:31.742" v="893" actId="207"/>
          <ac:spMkLst>
            <pc:docMk/>
            <pc:sldMk cId="1826499955" sldId="591"/>
            <ac:spMk id="8" creationId="{8D654897-C743-4A38-B289-6ECF73B028BD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19076604" sldId="59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802334256" sldId="592"/>
        </pc:sldMkLst>
      </pc:sldChg>
      <pc:sldChg chg="addSp delSp modSp add mod">
        <pc:chgData name="Cristian Chilipirea" userId="34ab170da5908fc4" providerId="LiveId" clId="{02C829AE-F0BF-410D-95AA-6603C1AB8DCB}" dt="2021-04-25T21:27:35.995" v="905" actId="207"/>
        <pc:sldMkLst>
          <pc:docMk/>
          <pc:sldMk cId="2854034065" sldId="592"/>
        </pc:sldMkLst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5" creationId="{74BEE172-3267-4A56-8DF6-87172457119D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6" creationId="{CD08819B-2CB6-49BF-AEC4-1CD6710D263C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7" creationId="{57FA372F-E30B-44AF-8C80-93E308AD6B6B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8" creationId="{8D654897-C743-4A38-B289-6ECF73B028BD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9" creationId="{AFD2671C-5280-4FC1-AB9C-1D049E3E77D3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0" creationId="{B1BE5C65-0D2F-47A5-A8AE-C3FA6C988767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1" creationId="{B49D805F-B301-450E-9D65-379E5EF53F75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5" creationId="{98F413AA-2B3C-45EB-9641-A7388BAB5BE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6" creationId="{C6A5B3CD-0BAE-4A8C-B3B4-1E9313F8C9F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7" creationId="{C628F511-24F6-4BC6-BBA2-9D7632911C5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8" creationId="{3F9168EC-F1C8-43FB-ADAC-A9ED9D4A2DE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9" creationId="{F26EA830-52F0-477E-B82E-698E101B60C3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0" creationId="{7E8E47FB-BAC1-45BD-BE34-2401131735A7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1" creationId="{62E52C6F-A2D6-4F02-BF95-306857C6E76F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2" creationId="{3E984C73-2D23-4041-8687-33A5EF3D3D8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3" creationId="{533B90A7-4C64-4BA9-A56D-8A4025DFD6C8}"/>
          </ac:spMkLst>
        </pc:spChg>
        <pc:spChg chg="add mod">
          <ac:chgData name="Cristian Chilipirea" userId="34ab170da5908fc4" providerId="LiveId" clId="{02C829AE-F0BF-410D-95AA-6603C1AB8DCB}" dt="2021-04-25T21:27:35.995" v="905" actId="207"/>
          <ac:spMkLst>
            <pc:docMk/>
            <pc:sldMk cId="2854034065" sldId="592"/>
            <ac:spMk id="24" creationId="{423A689F-C863-4AE7-A79E-BF4706ABDB4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5" creationId="{C5F054A9-29B9-4BB2-AFD3-DB0E31D4385A}"/>
          </ac:spMkLst>
        </pc:spChg>
        <pc:cxnChg chg="add mod">
          <ac:chgData name="Cristian Chilipirea" userId="34ab170da5908fc4" providerId="LiveId" clId="{02C829AE-F0BF-410D-95AA-6603C1AB8DCB}" dt="2021-04-25T21:27:24.521" v="903" actId="692"/>
          <ac:cxnSpMkLst>
            <pc:docMk/>
            <pc:sldMk cId="2854034065" sldId="592"/>
            <ac:cxnSpMk id="26" creationId="{0F532881-32F7-49E9-A852-055A2F52AD13}"/>
          </ac:cxnSpMkLst>
        </pc:cxnChg>
      </pc:sldChg>
      <pc:sldChg chg="addSp modSp add mod">
        <pc:chgData name="Cristian Chilipirea" userId="34ab170da5908fc4" providerId="LiveId" clId="{02C829AE-F0BF-410D-95AA-6603C1AB8DCB}" dt="2021-04-25T21:27:59.519" v="912" actId="207"/>
        <pc:sldMkLst>
          <pc:docMk/>
          <pc:sldMk cId="3721809608" sldId="593"/>
        </pc:sldMkLst>
        <pc:spChg chg="add mod">
          <ac:chgData name="Cristian Chilipirea" userId="34ab170da5908fc4" providerId="LiveId" clId="{02C829AE-F0BF-410D-95AA-6603C1AB8DCB}" dt="2021-04-25T21:27:59.519" v="912" actId="207"/>
          <ac:spMkLst>
            <pc:docMk/>
            <pc:sldMk cId="3721809608" sldId="593"/>
            <ac:spMk id="28" creationId="{47ADEA6E-3953-439C-9630-EBA1D7AC8CB7}"/>
          </ac:spMkLst>
        </pc:spChg>
        <pc:cxnChg chg="add mod">
          <ac:chgData name="Cristian Chilipirea" userId="34ab170da5908fc4" providerId="LiveId" clId="{02C829AE-F0BF-410D-95AA-6603C1AB8DCB}" dt="2021-04-25T21:27:46.241" v="908" actId="14100"/>
          <ac:cxnSpMkLst>
            <pc:docMk/>
            <pc:sldMk cId="3721809608" sldId="593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05774436" sldId="593"/>
        </pc:sldMkLst>
      </pc:sldChg>
      <pc:sldChg chg="addSp delSp modSp add mod">
        <pc:chgData name="Cristian Chilipirea" userId="34ab170da5908fc4" providerId="LiveId" clId="{02C829AE-F0BF-410D-95AA-6603C1AB8DCB}" dt="2021-04-25T21:29:56.914" v="940"/>
        <pc:sldMkLst>
          <pc:docMk/>
          <pc:sldMk cId="2152650194" sldId="594"/>
        </pc:sldMkLst>
        <pc:spChg chg="mod">
          <ac:chgData name="Cristian Chilipirea" userId="34ab170da5908fc4" providerId="LiveId" clId="{02C829AE-F0BF-410D-95AA-6603C1AB8DCB}" dt="2021-04-25T21:29:43.656" v="938" actId="20577"/>
          <ac:spMkLst>
            <pc:docMk/>
            <pc:sldMk cId="2152650194" sldId="594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3" creationId="{76DDE932-88D6-4B20-8C6C-4C0935C536F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4" creationId="{A98D1C64-5D10-4D39-BE2C-507187659C5E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5" creationId="{98F413AA-2B3C-45EB-9641-A7388BAB5BE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6" creationId="{C6A5B3CD-0BAE-4A8C-B3B4-1E9313F8C9F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7" creationId="{C628F511-24F6-4BC6-BBA2-9D7632911C5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8" creationId="{3F9168EC-F1C8-43FB-ADAC-A9ED9D4A2DE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9" creationId="{F26EA830-52F0-477E-B82E-698E101B60C3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0" creationId="{7E8E47FB-BAC1-45BD-BE34-2401131735A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1" creationId="{62E52C6F-A2D6-4F02-BF95-306857C6E76F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2" creationId="{3E984C73-2D23-4041-8687-33A5EF3D3D8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3" creationId="{533B90A7-4C64-4BA9-A56D-8A4025DFD6C8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4" creationId="{423A689F-C863-4AE7-A79E-BF4706ABDB4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5" creationId="{C5F054A9-29B9-4BB2-AFD3-DB0E31D4385A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8" creationId="{47ADEA6E-3953-439C-9630-EBA1D7AC8CB7}"/>
          </ac:spMkLst>
        </pc:spChg>
        <pc:spChg chg="add mod">
          <ac:chgData name="Cristian Chilipirea" userId="34ab170da5908fc4" providerId="LiveId" clId="{02C829AE-F0BF-410D-95AA-6603C1AB8DCB}" dt="2021-04-25T21:29:56.914" v="940"/>
          <ac:spMkLst>
            <pc:docMk/>
            <pc:sldMk cId="2152650194" sldId="594"/>
            <ac:spMk id="29" creationId="{8685A922-563A-4CDB-B1FF-E561AAC162FA}"/>
          </ac:spMkLst>
        </pc:spChg>
        <pc:cxnChg chg="del mod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6" creationId="{0F532881-32F7-49E9-A852-055A2F52AD13}"/>
          </ac:cxnSpMkLst>
        </pc:cxnChg>
        <pc:cxnChg chg="del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413706240" sldId="59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29791148" sldId="595"/>
        </pc:sldMkLst>
      </pc:sldChg>
      <pc:sldChg chg="modSp add">
        <pc:chgData name="Cristian Chilipirea" userId="34ab170da5908fc4" providerId="LiveId" clId="{02C829AE-F0BF-410D-95AA-6603C1AB8DCB}" dt="2021-04-26T07:49:31.394" v="2119" actId="20577"/>
        <pc:sldMkLst>
          <pc:docMk/>
          <pc:sldMk cId="3107654315" sldId="595"/>
        </pc:sldMkLst>
        <pc:spChg chg="mod">
          <ac:chgData name="Cristian Chilipirea" userId="34ab170da5908fc4" providerId="LiveId" clId="{02C829AE-F0BF-410D-95AA-6603C1AB8DCB}" dt="2021-04-26T07:49:31.394" v="2119" actId="20577"/>
          <ac:spMkLst>
            <pc:docMk/>
            <pc:sldMk cId="3107654315" sldId="595"/>
            <ac:spMk id="29" creationId="{8685A922-563A-4CDB-B1FF-E561AAC162FA}"/>
          </ac:spMkLst>
        </pc:spChg>
      </pc:sldChg>
      <pc:sldChg chg="addSp modSp add mod">
        <pc:chgData name="Cristian Chilipirea" userId="34ab170da5908fc4" providerId="LiveId" clId="{02C829AE-F0BF-410D-95AA-6603C1AB8DCB}" dt="2021-04-26T07:49:35.900" v="2120" actId="20577"/>
        <pc:sldMkLst>
          <pc:docMk/>
          <pc:sldMk cId="773909108" sldId="596"/>
        </pc:sldMkLst>
        <pc:spChg chg="add mod">
          <ac:chgData name="Cristian Chilipirea" userId="34ab170da5908fc4" providerId="LiveId" clId="{02C829AE-F0BF-410D-95AA-6603C1AB8DCB}" dt="2021-04-25T21:30:56.817" v="952"/>
          <ac:spMkLst>
            <pc:docMk/>
            <pc:sldMk cId="773909108" sldId="596"/>
            <ac:spMk id="5" creationId="{4FA02F10-0A9A-4B93-88B6-324696F94951}"/>
          </ac:spMkLst>
        </pc:spChg>
        <pc:spChg chg="add mod">
          <ac:chgData name="Cristian Chilipirea" userId="34ab170da5908fc4" providerId="LiveId" clId="{02C829AE-F0BF-410D-95AA-6603C1AB8DCB}" dt="2021-04-26T07:49:35.900" v="2120" actId="20577"/>
          <ac:spMkLst>
            <pc:docMk/>
            <pc:sldMk cId="773909108" sldId="596"/>
            <ac:spMk id="6" creationId="{F26B31FC-14FC-4D6C-80F2-BE492F64DA85}"/>
          </ac:spMkLst>
        </pc:spChg>
        <pc:spChg chg="mod">
          <ac:chgData name="Cristian Chilipirea" userId="34ab170da5908fc4" providerId="LiveId" clId="{02C829AE-F0BF-410D-95AA-6603C1AB8DCB}" dt="2021-04-25T21:31:05.162" v="954" actId="1076"/>
          <ac:spMkLst>
            <pc:docMk/>
            <pc:sldMk cId="773909108" sldId="596"/>
            <ac:spMk id="29" creationId="{8685A922-563A-4CDB-B1FF-E561AAC162F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89309741" sldId="59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103243" sldId="597"/>
        </pc:sldMkLst>
      </pc:sldChg>
      <pc:sldChg chg="modSp add mod">
        <pc:chgData name="Cristian Chilipirea" userId="34ab170da5908fc4" providerId="LiveId" clId="{02C829AE-F0BF-410D-95AA-6603C1AB8DCB}" dt="2021-04-26T07:49:42.168" v="2122" actId="20577"/>
        <pc:sldMkLst>
          <pc:docMk/>
          <pc:sldMk cId="1243481846" sldId="597"/>
        </pc:sldMkLst>
        <pc:spChg chg="mod">
          <ac:chgData name="Cristian Chilipirea" userId="34ab170da5908fc4" providerId="LiveId" clId="{02C829AE-F0BF-410D-95AA-6603C1AB8DCB}" dt="2021-04-26T07:49:42.168" v="2122" actId="20577"/>
          <ac:spMkLst>
            <pc:docMk/>
            <pc:sldMk cId="1243481846" sldId="597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40.029" v="2121" actId="20577"/>
          <ac:spMkLst>
            <pc:docMk/>
            <pc:sldMk cId="1243481846" sldId="597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3583794" sldId="598"/>
        </pc:sldMkLst>
      </pc:sldChg>
      <pc:sldChg chg="modSp add">
        <pc:chgData name="Cristian Chilipirea" userId="34ab170da5908fc4" providerId="LiveId" clId="{02C829AE-F0BF-410D-95AA-6603C1AB8DCB}" dt="2021-04-26T07:49:57.242" v="2126" actId="20577"/>
        <pc:sldMkLst>
          <pc:docMk/>
          <pc:sldMk cId="517167474" sldId="598"/>
        </pc:sldMkLst>
        <pc:spChg chg="mod">
          <ac:chgData name="Cristian Chilipirea" userId="34ab170da5908fc4" providerId="LiveId" clId="{02C829AE-F0BF-410D-95AA-6603C1AB8DCB}" dt="2021-04-26T07:49:48.597" v="2123" actId="20577"/>
          <ac:spMkLst>
            <pc:docMk/>
            <pc:sldMk cId="517167474" sldId="598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7.242" v="2126" actId="20577"/>
          <ac:spMkLst>
            <pc:docMk/>
            <pc:sldMk cId="517167474" sldId="598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54463568" sldId="599"/>
        </pc:sldMkLst>
      </pc:sldChg>
      <pc:sldChg chg="modSp add">
        <pc:chgData name="Cristian Chilipirea" userId="34ab170da5908fc4" providerId="LiveId" clId="{02C829AE-F0BF-410D-95AA-6603C1AB8DCB}" dt="2021-04-26T07:49:54.266" v="2125" actId="20577"/>
        <pc:sldMkLst>
          <pc:docMk/>
          <pc:sldMk cId="2881293725" sldId="599"/>
        </pc:sldMkLst>
        <pc:spChg chg="mod">
          <ac:chgData name="Cristian Chilipirea" userId="34ab170da5908fc4" providerId="LiveId" clId="{02C829AE-F0BF-410D-95AA-6603C1AB8DCB}" dt="2021-04-26T07:49:52.814" v="2124" actId="20577"/>
          <ac:spMkLst>
            <pc:docMk/>
            <pc:sldMk cId="2881293725" sldId="599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4.266" v="2125" actId="20577"/>
          <ac:spMkLst>
            <pc:docMk/>
            <pc:sldMk cId="2881293725" sldId="599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31965299" sldId="600"/>
        </pc:sldMkLst>
      </pc:sldChg>
      <pc:sldChg chg="addSp modSp add mod">
        <pc:chgData name="Cristian Chilipirea" userId="34ab170da5908fc4" providerId="LiveId" clId="{02C829AE-F0BF-410D-95AA-6603C1AB8DCB}" dt="2021-04-26T07:50:02.903" v="2128" actId="20577"/>
        <pc:sldMkLst>
          <pc:docMk/>
          <pc:sldMk cId="3344656626" sldId="600"/>
        </pc:sldMkLst>
        <pc:spChg chg="mod">
          <ac:chgData name="Cristian Chilipirea" userId="34ab170da5908fc4" providerId="LiveId" clId="{02C829AE-F0BF-410D-95AA-6603C1AB8DCB}" dt="2021-04-26T07:50:01.310" v="2127" actId="20577"/>
          <ac:spMkLst>
            <pc:docMk/>
            <pc:sldMk cId="3344656626" sldId="600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50:02.903" v="2128" actId="20577"/>
          <ac:spMkLst>
            <pc:docMk/>
            <pc:sldMk cId="3344656626" sldId="600"/>
            <ac:spMk id="6" creationId="{F26B31FC-14FC-4D6C-80F2-BE492F64DA85}"/>
          </ac:spMkLst>
        </pc:spChg>
        <pc:spChg chg="add mod">
          <ac:chgData name="Cristian Chilipirea" userId="34ab170da5908fc4" providerId="LiveId" clId="{02C829AE-F0BF-410D-95AA-6603C1AB8DCB}" dt="2021-04-25T21:33:03.853" v="991" actId="1076"/>
          <ac:spMkLst>
            <pc:docMk/>
            <pc:sldMk cId="3344656626" sldId="600"/>
            <ac:spMk id="8" creationId="{92B6B446-034A-4B95-A58A-A3AA2E9417C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6643144" sldId="601"/>
        </pc:sldMkLst>
      </pc:sldChg>
      <pc:sldChg chg="new">
        <pc:chgData name="Cristian Chilipirea" userId="34ab170da5908fc4" providerId="LiveId" clId="{02C829AE-F0BF-410D-95AA-6603C1AB8DCB}" dt="2021-04-25T21:38:01.441" v="992" actId="680"/>
        <pc:sldMkLst>
          <pc:docMk/>
          <pc:sldMk cId="3293204715" sldId="60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805197848" sldId="602"/>
        </pc:sldMkLst>
      </pc:sldChg>
      <pc:sldChg chg="modSp new mod">
        <pc:chgData name="Cristian Chilipirea" userId="34ab170da5908fc4" providerId="LiveId" clId="{02C829AE-F0BF-410D-95AA-6603C1AB8DCB}" dt="2021-04-25T22:57:35.696" v="2012" actId="207"/>
        <pc:sldMkLst>
          <pc:docMk/>
          <pc:sldMk cId="3213620458" sldId="602"/>
        </pc:sldMkLst>
        <pc:spChg chg="mod">
          <ac:chgData name="Cristian Chilipirea" userId="34ab170da5908fc4" providerId="LiveId" clId="{02C829AE-F0BF-410D-95AA-6603C1AB8DCB}" dt="2021-04-25T21:38:12.148" v="1028" actId="20577"/>
          <ac:spMkLst>
            <pc:docMk/>
            <pc:sldMk cId="3213620458" sldId="602"/>
            <ac:spMk id="3" creationId="{90FC262A-ACE0-44C0-9DAA-D6C23836661F}"/>
          </ac:spMkLst>
        </pc:spChg>
        <pc:spChg chg="mod">
          <ac:chgData name="Cristian Chilipirea" userId="34ab170da5908fc4" providerId="LiveId" clId="{02C829AE-F0BF-410D-95AA-6603C1AB8DCB}" dt="2021-04-25T22:57:35.696" v="2012" actId="207"/>
          <ac:spMkLst>
            <pc:docMk/>
            <pc:sldMk cId="3213620458" sldId="602"/>
            <ac:spMk id="4" creationId="{7CD1C0D2-D70C-405D-A208-95373B09672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0350178" sldId="603"/>
        </pc:sldMkLst>
      </pc:sldChg>
      <pc:sldChg chg="addSp delSp modSp add mod">
        <pc:chgData name="Cristian Chilipirea" userId="34ab170da5908fc4" providerId="LiveId" clId="{02C829AE-F0BF-410D-95AA-6603C1AB8DCB}" dt="2021-04-25T21:40:08.818" v="1062"/>
        <pc:sldMkLst>
          <pc:docMk/>
          <pc:sldMk cId="3280406607" sldId="603"/>
        </pc:sldMkLst>
        <pc:spChg chg="mod">
          <ac:chgData name="Cristian Chilipirea" userId="34ab170da5908fc4" providerId="LiveId" clId="{02C829AE-F0BF-410D-95AA-6603C1AB8DCB}" dt="2021-04-25T21:39:12.522" v="1059" actId="27636"/>
          <ac:spMkLst>
            <pc:docMk/>
            <pc:sldMk cId="3280406607" sldId="603"/>
            <ac:spMk id="3" creationId="{90FC262A-ACE0-44C0-9DAA-D6C23836661F}"/>
          </ac:spMkLst>
        </pc:spChg>
        <pc:spChg chg="del">
          <ac:chgData name="Cristian Chilipirea" userId="34ab170da5908fc4" providerId="LiveId" clId="{02C829AE-F0BF-410D-95AA-6603C1AB8DCB}" dt="2021-04-25T21:40:05.171" v="1060" actId="478"/>
          <ac:spMkLst>
            <pc:docMk/>
            <pc:sldMk cId="3280406607" sldId="603"/>
            <ac:spMk id="4" creationId="{7CD1C0D2-D70C-405D-A208-95373B096722}"/>
          </ac:spMkLst>
        </pc:spChg>
        <pc:spChg chg="add del mod">
          <ac:chgData name="Cristian Chilipirea" userId="34ab170da5908fc4" providerId="LiveId" clId="{02C829AE-F0BF-410D-95AA-6603C1AB8DCB}" dt="2021-04-25T21:40:07.289" v="1061" actId="478"/>
          <ac:spMkLst>
            <pc:docMk/>
            <pc:sldMk cId="3280406607" sldId="603"/>
            <ac:spMk id="6" creationId="{22BE22A9-DD82-473F-827E-1BD27C28D989}"/>
          </ac:spMkLst>
        </pc:spChg>
        <pc:spChg chg="add mod">
          <ac:chgData name="Cristian Chilipirea" userId="34ab170da5908fc4" providerId="LiveId" clId="{02C829AE-F0BF-410D-95AA-6603C1AB8DCB}" dt="2021-04-25T21:40:08.818" v="1062"/>
          <ac:spMkLst>
            <pc:docMk/>
            <pc:sldMk cId="3280406607" sldId="603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3101175" sldId="604"/>
        </pc:sldMkLst>
      </pc:sldChg>
      <pc:sldChg chg="modSp add mod">
        <pc:chgData name="Cristian Chilipirea" userId="34ab170da5908fc4" providerId="LiveId" clId="{02C829AE-F0BF-410D-95AA-6603C1AB8DCB}" dt="2021-04-25T21:41:51.622" v="1082" actId="20577"/>
        <pc:sldMkLst>
          <pc:docMk/>
          <pc:sldMk cId="1564921088" sldId="604"/>
        </pc:sldMkLst>
        <pc:spChg chg="mod">
          <ac:chgData name="Cristian Chilipirea" userId="34ab170da5908fc4" providerId="LiveId" clId="{02C829AE-F0BF-410D-95AA-6603C1AB8DCB}" dt="2021-04-25T21:41:51.622" v="1082" actId="20577"/>
          <ac:spMkLst>
            <pc:docMk/>
            <pc:sldMk cId="1564921088" sldId="604"/>
            <ac:spMk id="7" creationId="{CD86169E-0D2C-4409-B4AF-87968985173C}"/>
          </ac:spMkLst>
        </pc:spChg>
      </pc:sldChg>
      <pc:sldChg chg="modSp add">
        <pc:chgData name="Cristian Chilipirea" userId="34ab170da5908fc4" providerId="LiveId" clId="{02C829AE-F0BF-410D-95AA-6603C1AB8DCB}" dt="2021-04-25T21:42:19.610" v="1091" actId="20577"/>
        <pc:sldMkLst>
          <pc:docMk/>
          <pc:sldMk cId="2101226959" sldId="605"/>
        </pc:sldMkLst>
        <pc:spChg chg="mod">
          <ac:chgData name="Cristian Chilipirea" userId="34ab170da5908fc4" providerId="LiveId" clId="{02C829AE-F0BF-410D-95AA-6603C1AB8DCB}" dt="2021-04-25T21:42:19.610" v="1091" actId="20577"/>
          <ac:spMkLst>
            <pc:docMk/>
            <pc:sldMk cId="2101226959" sldId="605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69630732" sldId="605"/>
        </pc:sldMkLst>
      </pc:sldChg>
      <pc:sldChg chg="addSp modSp add mod">
        <pc:chgData name="Cristian Chilipirea" userId="34ab170da5908fc4" providerId="LiveId" clId="{02C829AE-F0BF-410D-95AA-6603C1AB8DCB}" dt="2021-04-25T21:42:45.071" v="1094"/>
        <pc:sldMkLst>
          <pc:docMk/>
          <pc:sldMk cId="283343067" sldId="606"/>
        </pc:sldMkLst>
        <pc:spChg chg="add mod">
          <ac:chgData name="Cristian Chilipirea" userId="34ab170da5908fc4" providerId="LiveId" clId="{02C829AE-F0BF-410D-95AA-6603C1AB8DCB}" dt="2021-04-25T21:42:45.071" v="1094"/>
          <ac:spMkLst>
            <pc:docMk/>
            <pc:sldMk cId="283343067" sldId="606"/>
            <ac:spMk id="5" creationId="{6BF6671A-C12F-40D6-88D4-7F38FF532C19}"/>
          </ac:spMkLst>
        </pc:spChg>
        <pc:spChg chg="mod">
          <ac:chgData name="Cristian Chilipirea" userId="34ab170da5908fc4" providerId="LiveId" clId="{02C829AE-F0BF-410D-95AA-6603C1AB8DCB}" dt="2021-04-25T21:42:33.474" v="1093" actId="1076"/>
          <ac:spMkLst>
            <pc:docMk/>
            <pc:sldMk cId="283343067" sldId="606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06689217" sldId="60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3992615" sldId="607"/>
        </pc:sldMkLst>
      </pc:sldChg>
      <pc:sldChg chg="modSp add">
        <pc:chgData name="Cristian Chilipirea" userId="34ab170da5908fc4" providerId="LiveId" clId="{02C829AE-F0BF-410D-95AA-6603C1AB8DCB}" dt="2021-04-25T21:43:35.513" v="1100" actId="120"/>
        <pc:sldMkLst>
          <pc:docMk/>
          <pc:sldMk cId="2022158176" sldId="607"/>
        </pc:sldMkLst>
        <pc:spChg chg="mod">
          <ac:chgData name="Cristian Chilipirea" userId="34ab170da5908fc4" providerId="LiveId" clId="{02C829AE-F0BF-410D-95AA-6603C1AB8DCB}" dt="2021-04-25T21:43:35.513" v="1100" actId="120"/>
          <ac:spMkLst>
            <pc:docMk/>
            <pc:sldMk cId="2022158176" sldId="607"/>
            <ac:spMk id="5" creationId="{6BF6671A-C12F-40D6-88D4-7F38FF532C19}"/>
          </ac:spMkLst>
        </pc:spChg>
      </pc:sldChg>
      <pc:sldChg chg="addSp modSp add mod">
        <pc:chgData name="Cristian Chilipirea" userId="34ab170da5908fc4" providerId="LiveId" clId="{02C829AE-F0BF-410D-95AA-6603C1AB8DCB}" dt="2021-04-25T23:07:20.600" v="2087" actId="1076"/>
        <pc:sldMkLst>
          <pc:docMk/>
          <pc:sldMk cId="191594820" sldId="608"/>
        </pc:sldMkLst>
        <pc:spChg chg="add mod">
          <ac:chgData name="Cristian Chilipirea" userId="34ab170da5908fc4" providerId="LiveId" clId="{02C829AE-F0BF-410D-95AA-6603C1AB8DCB}" dt="2021-04-25T23:07:20.600" v="2087" actId="1076"/>
          <ac:spMkLst>
            <pc:docMk/>
            <pc:sldMk cId="191594820" sldId="608"/>
            <ac:spMk id="8" creationId="{AF891785-71B7-4F9F-9F57-B69F865E76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06414700" sldId="60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14032053" sldId="609"/>
        </pc:sldMkLst>
      </pc:sldChg>
      <pc:sldChg chg="modSp new mod">
        <pc:chgData name="Cristian Chilipirea" userId="34ab170da5908fc4" providerId="LiveId" clId="{02C829AE-F0BF-410D-95AA-6603C1AB8DCB}" dt="2021-04-25T21:46:24.192" v="1169" actId="14100"/>
        <pc:sldMkLst>
          <pc:docMk/>
          <pc:sldMk cId="3509278683" sldId="609"/>
        </pc:sldMkLst>
        <pc:spChg chg="mod">
          <ac:chgData name="Cristian Chilipirea" userId="34ab170da5908fc4" providerId="LiveId" clId="{02C829AE-F0BF-410D-95AA-6603C1AB8DCB}" dt="2021-04-25T21:45:52.337" v="1162" actId="20577"/>
          <ac:spMkLst>
            <pc:docMk/>
            <pc:sldMk cId="3509278683" sldId="609"/>
            <ac:spMk id="3" creationId="{6F54B9E7-5D3D-42D8-934A-0E8C55C4C307}"/>
          </ac:spMkLst>
        </pc:spChg>
        <pc:spChg chg="mod">
          <ac:chgData name="Cristian Chilipirea" userId="34ab170da5908fc4" providerId="LiveId" clId="{02C829AE-F0BF-410D-95AA-6603C1AB8DCB}" dt="2021-04-25T21:46:24.192" v="1169" actId="14100"/>
          <ac:spMkLst>
            <pc:docMk/>
            <pc:sldMk cId="3509278683" sldId="609"/>
            <ac:spMk id="4" creationId="{4EE16891-A993-4C22-A3C3-33EB18E5931A}"/>
          </ac:spMkLst>
        </pc:spChg>
      </pc:sldChg>
      <pc:sldChg chg="new">
        <pc:chgData name="Cristian Chilipirea" userId="34ab170da5908fc4" providerId="LiveId" clId="{02C829AE-F0BF-410D-95AA-6603C1AB8DCB}" dt="2021-04-25T21:46:27.891" v="1170" actId="680"/>
        <pc:sldMkLst>
          <pc:docMk/>
          <pc:sldMk cId="849983953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76246951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7774890" sldId="611"/>
        </pc:sldMkLst>
      </pc:sldChg>
      <pc:sldChg chg="addSp delSp modSp new mod">
        <pc:chgData name="Cristian Chilipirea" userId="34ab170da5908fc4" providerId="LiveId" clId="{02C829AE-F0BF-410D-95AA-6603C1AB8DCB}" dt="2021-04-25T21:47:46.924" v="1205" actId="1076"/>
        <pc:sldMkLst>
          <pc:docMk/>
          <pc:sldMk cId="1389018396" sldId="611"/>
        </pc:sldMkLst>
        <pc:spChg chg="mod">
          <ac:chgData name="Cristian Chilipirea" userId="34ab170da5908fc4" providerId="LiveId" clId="{02C829AE-F0BF-410D-95AA-6603C1AB8DCB}" dt="2021-04-25T21:46:43.541" v="1189" actId="404"/>
          <ac:spMkLst>
            <pc:docMk/>
            <pc:sldMk cId="1389018396" sldId="611"/>
            <ac:spMk id="3" creationId="{2C17266C-6519-4459-92CF-5A2D7ABCE1E6}"/>
          </ac:spMkLst>
        </pc:spChg>
        <pc:spChg chg="del">
          <ac:chgData name="Cristian Chilipirea" userId="34ab170da5908fc4" providerId="LiveId" clId="{02C829AE-F0BF-410D-95AA-6603C1AB8DCB}" dt="2021-04-25T21:47:05.673" v="1190" actId="478"/>
          <ac:spMkLst>
            <pc:docMk/>
            <pc:sldMk cId="1389018396" sldId="611"/>
            <ac:spMk id="4" creationId="{ACEC822A-71E3-4E7B-91A1-F7DFAE64BD28}"/>
          </ac:spMkLst>
        </pc:spChg>
        <pc:spChg chg="add mod">
          <ac:chgData name="Cristian Chilipirea" userId="34ab170da5908fc4" providerId="LiveId" clId="{02C829AE-F0BF-410D-95AA-6603C1AB8DCB}" dt="2021-04-25T21:47:19.150" v="1197" actId="20577"/>
          <ac:spMkLst>
            <pc:docMk/>
            <pc:sldMk cId="1389018396" sldId="611"/>
            <ac:spMk id="6" creationId="{2D898D39-0CD4-4103-9B6B-B558530D6FEC}"/>
          </ac:spMkLst>
        </pc:spChg>
        <pc:spChg chg="add mod">
          <ac:chgData name="Cristian Chilipirea" userId="34ab170da5908fc4" providerId="LiveId" clId="{02C829AE-F0BF-410D-95AA-6603C1AB8DCB}" dt="2021-04-25T21:47:46.924" v="1205" actId="1076"/>
          <ac:spMkLst>
            <pc:docMk/>
            <pc:sldMk cId="1389018396" sldId="611"/>
            <ac:spMk id="8" creationId="{C83CEDF2-5BAC-4F65-9195-49964D76ABE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88446344" sldId="612"/>
        </pc:sldMkLst>
      </pc:sldChg>
      <pc:sldChg chg="addSp delSp modSp add mod">
        <pc:chgData name="Cristian Chilipirea" userId="34ab170da5908fc4" providerId="LiveId" clId="{02C829AE-F0BF-410D-95AA-6603C1AB8DCB}" dt="2021-04-25T21:48:40.624" v="1224" actId="478"/>
        <pc:sldMkLst>
          <pc:docMk/>
          <pc:sldMk cId="4131828985" sldId="612"/>
        </pc:sldMkLst>
        <pc:spChg chg="add del mod">
          <ac:chgData name="Cristian Chilipirea" userId="34ab170da5908fc4" providerId="LiveId" clId="{02C829AE-F0BF-410D-95AA-6603C1AB8DCB}" dt="2021-04-25T21:48:40.624" v="1224" actId="478"/>
          <ac:spMkLst>
            <pc:docMk/>
            <pc:sldMk cId="4131828985" sldId="612"/>
            <ac:spMk id="7" creationId="{FC889FB9-95EA-44BF-8CF5-C909067038A9}"/>
          </ac:spMkLst>
        </pc:spChg>
        <pc:spChg chg="mod">
          <ac:chgData name="Cristian Chilipirea" userId="34ab170da5908fc4" providerId="LiveId" clId="{02C829AE-F0BF-410D-95AA-6603C1AB8DCB}" dt="2021-04-25T21:48:19.427" v="1210" actId="120"/>
          <ac:spMkLst>
            <pc:docMk/>
            <pc:sldMk cId="4131828985" sldId="612"/>
            <ac:spMk id="8" creationId="{C83CEDF2-5BAC-4F65-9195-49964D76ABE5}"/>
          </ac:spMkLst>
        </pc:spChg>
      </pc:sldChg>
      <pc:sldChg chg="add">
        <pc:chgData name="Cristian Chilipirea" userId="34ab170da5908fc4" providerId="LiveId" clId="{02C829AE-F0BF-410D-95AA-6603C1AB8DCB}" dt="2021-04-25T21:48:38.620" v="1223" actId="2890"/>
        <pc:sldMkLst>
          <pc:docMk/>
          <pc:sldMk cId="3565371283" sldId="61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100422303" sldId="613"/>
        </pc:sldMkLst>
      </pc:sldChg>
      <pc:sldChg chg="new">
        <pc:chgData name="Cristian Chilipirea" userId="34ab170da5908fc4" providerId="LiveId" clId="{02C829AE-F0BF-410D-95AA-6603C1AB8DCB}" dt="2021-04-25T21:49:08.769" v="1225" actId="680"/>
        <pc:sldMkLst>
          <pc:docMk/>
          <pc:sldMk cId="1174678047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54629785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8070749" sldId="615"/>
        </pc:sldMkLst>
      </pc:sldChg>
      <pc:sldChg chg="addSp delSp modSp new mod">
        <pc:chgData name="Cristian Chilipirea" userId="34ab170da5908fc4" providerId="LiveId" clId="{02C829AE-F0BF-410D-95AA-6603C1AB8DCB}" dt="2021-04-25T21:51:40.838" v="1282" actId="207"/>
        <pc:sldMkLst>
          <pc:docMk/>
          <pc:sldMk cId="4251946070" sldId="615"/>
        </pc:sldMkLst>
        <pc:spChg chg="mod">
          <ac:chgData name="Cristian Chilipirea" userId="34ab170da5908fc4" providerId="LiveId" clId="{02C829AE-F0BF-410D-95AA-6603C1AB8DCB}" dt="2021-04-25T21:49:42.109" v="1257" actId="20577"/>
          <ac:spMkLst>
            <pc:docMk/>
            <pc:sldMk cId="4251946070" sldId="615"/>
            <ac:spMk id="3" creationId="{17773FEE-4EE8-4EA3-B25E-6A81EC0C0E1C}"/>
          </ac:spMkLst>
        </pc:spChg>
        <pc:spChg chg="del">
          <ac:chgData name="Cristian Chilipirea" userId="34ab170da5908fc4" providerId="LiveId" clId="{02C829AE-F0BF-410D-95AA-6603C1AB8DCB}" dt="2021-04-25T21:49:48.761" v="1258" actId="478"/>
          <ac:spMkLst>
            <pc:docMk/>
            <pc:sldMk cId="4251946070" sldId="615"/>
            <ac:spMk id="4" creationId="{4D9C969D-3407-4984-BD06-57225AE8F0A2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5" creationId="{99A545C9-3CD4-4EEA-B5BE-7D964BC72F84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6" creationId="{B0BF725D-D0AE-404C-B780-36427786B011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7" creationId="{B596BDAB-5239-4598-B299-9F582DD30E06}"/>
          </ac:spMkLst>
        </pc:spChg>
        <pc:spChg chg="add mod">
          <ac:chgData name="Cristian Chilipirea" userId="34ab170da5908fc4" providerId="LiveId" clId="{02C829AE-F0BF-410D-95AA-6603C1AB8DCB}" dt="2021-04-25T21:50:56.147" v="1267" actId="1076"/>
          <ac:spMkLst>
            <pc:docMk/>
            <pc:sldMk cId="4251946070" sldId="615"/>
            <ac:spMk id="8" creationId="{20EC07ED-C084-4697-A7AE-536045D57974}"/>
          </ac:spMkLst>
        </pc:spChg>
        <pc:spChg chg="add mod">
          <ac:chgData name="Cristian Chilipirea" userId="34ab170da5908fc4" providerId="LiveId" clId="{02C829AE-F0BF-410D-95AA-6603C1AB8DCB}" dt="2021-04-25T21:51:15.578" v="1276" actId="207"/>
          <ac:spMkLst>
            <pc:docMk/>
            <pc:sldMk cId="4251946070" sldId="615"/>
            <ac:spMk id="9" creationId="{3540E0E3-78F4-473A-B2C0-FA06213C5D29}"/>
          </ac:spMkLst>
        </pc:spChg>
        <pc:spChg chg="add mod">
          <ac:chgData name="Cristian Chilipirea" userId="34ab170da5908fc4" providerId="LiveId" clId="{02C829AE-F0BF-410D-95AA-6603C1AB8DCB}" dt="2021-04-25T21:51:29.690" v="1279" actId="207"/>
          <ac:spMkLst>
            <pc:docMk/>
            <pc:sldMk cId="4251946070" sldId="615"/>
            <ac:spMk id="10" creationId="{E2073412-BA36-4DC4-B588-8B5B576260D9}"/>
          </ac:spMkLst>
        </pc:spChg>
        <pc:spChg chg="add mod">
          <ac:chgData name="Cristian Chilipirea" userId="34ab170da5908fc4" providerId="LiveId" clId="{02C829AE-F0BF-410D-95AA-6603C1AB8DCB}" dt="2021-04-25T21:51:40.838" v="1282" actId="207"/>
          <ac:spMkLst>
            <pc:docMk/>
            <pc:sldMk cId="4251946070" sldId="615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9753359" sldId="616"/>
        </pc:sldMkLst>
      </pc:sldChg>
      <pc:sldChg chg="modSp add mod">
        <pc:chgData name="Cristian Chilipirea" userId="34ab170da5908fc4" providerId="LiveId" clId="{02C829AE-F0BF-410D-95AA-6603C1AB8DCB}" dt="2021-04-25T21:52:10.487" v="1284" actId="1076"/>
        <pc:sldMkLst>
          <pc:docMk/>
          <pc:sldMk cId="240381576" sldId="616"/>
        </pc:sldMkLst>
        <pc:spChg chg="mod">
          <ac:chgData name="Cristian Chilipirea" userId="34ab170da5908fc4" providerId="LiveId" clId="{02C829AE-F0BF-410D-95AA-6603C1AB8DCB}" dt="2021-04-25T21:52:10.487" v="1284" actId="1076"/>
          <ac:spMkLst>
            <pc:docMk/>
            <pc:sldMk cId="240381576" sldId="616"/>
            <ac:spMk id="11" creationId="{ED33555E-FEE4-4A5E-991B-201AE6258A2E}"/>
          </ac:spMkLst>
        </pc:spChg>
      </pc:sldChg>
      <pc:sldChg chg="modSp add mod">
        <pc:chgData name="Cristian Chilipirea" userId="34ab170da5908fc4" providerId="LiveId" clId="{02C829AE-F0BF-410D-95AA-6603C1AB8DCB}" dt="2021-04-25T21:53:16.987" v="1286" actId="1076"/>
        <pc:sldMkLst>
          <pc:docMk/>
          <pc:sldMk cId="418640098" sldId="617"/>
        </pc:sldMkLst>
        <pc:spChg chg="mod">
          <ac:chgData name="Cristian Chilipirea" userId="34ab170da5908fc4" providerId="LiveId" clId="{02C829AE-F0BF-410D-95AA-6603C1AB8DCB}" dt="2021-04-25T21:53:16.987" v="1286" actId="1076"/>
          <ac:spMkLst>
            <pc:docMk/>
            <pc:sldMk cId="418640098" sldId="617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60531422" sldId="61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1413156" sldId="618"/>
        </pc:sldMkLst>
      </pc:sldChg>
      <pc:sldChg chg="modSp add mod">
        <pc:chgData name="Cristian Chilipirea" userId="34ab170da5908fc4" providerId="LiveId" clId="{02C829AE-F0BF-410D-95AA-6603C1AB8DCB}" dt="2021-04-25T21:53:32.223" v="1288" actId="1076"/>
        <pc:sldMkLst>
          <pc:docMk/>
          <pc:sldMk cId="2812581854" sldId="618"/>
        </pc:sldMkLst>
        <pc:spChg chg="mod">
          <ac:chgData name="Cristian Chilipirea" userId="34ab170da5908fc4" providerId="LiveId" clId="{02C829AE-F0BF-410D-95AA-6603C1AB8DCB}" dt="2021-04-25T21:53:32.223" v="1288" actId="1076"/>
          <ac:spMkLst>
            <pc:docMk/>
            <pc:sldMk cId="2812581854" sldId="61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14647142" sldId="619"/>
        </pc:sldMkLst>
      </pc:sldChg>
      <pc:sldChg chg="modSp add mod">
        <pc:chgData name="Cristian Chilipirea" userId="34ab170da5908fc4" providerId="LiveId" clId="{02C829AE-F0BF-410D-95AA-6603C1AB8DCB}" dt="2021-04-25T21:53:58.941" v="1290" actId="1076"/>
        <pc:sldMkLst>
          <pc:docMk/>
          <pc:sldMk cId="4241573006" sldId="619"/>
        </pc:sldMkLst>
        <pc:spChg chg="mod">
          <ac:chgData name="Cristian Chilipirea" userId="34ab170da5908fc4" providerId="LiveId" clId="{02C829AE-F0BF-410D-95AA-6603C1AB8DCB}" dt="2021-04-25T21:53:58.941" v="1290" actId="1076"/>
          <ac:spMkLst>
            <pc:docMk/>
            <pc:sldMk cId="4241573006" sldId="619"/>
            <ac:spMk id="9" creationId="{3540E0E3-78F4-473A-B2C0-FA06213C5D2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0124133" sldId="620"/>
        </pc:sldMkLst>
      </pc:sldChg>
      <pc:sldChg chg="modSp add mod">
        <pc:chgData name="Cristian Chilipirea" userId="34ab170da5908fc4" providerId="LiveId" clId="{02C829AE-F0BF-410D-95AA-6603C1AB8DCB}" dt="2021-04-25T21:54:08.711" v="1292" actId="1076"/>
        <pc:sldMkLst>
          <pc:docMk/>
          <pc:sldMk cId="3905510003" sldId="620"/>
        </pc:sldMkLst>
        <pc:spChg chg="mod">
          <ac:chgData name="Cristian Chilipirea" userId="34ab170da5908fc4" providerId="LiveId" clId="{02C829AE-F0BF-410D-95AA-6603C1AB8DCB}" dt="2021-04-25T21:54:08.711" v="1292" actId="1076"/>
          <ac:spMkLst>
            <pc:docMk/>
            <pc:sldMk cId="3905510003" sldId="62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07390674" sldId="621"/>
        </pc:sldMkLst>
      </pc:sldChg>
      <pc:sldChg chg="modSp add mod">
        <pc:chgData name="Cristian Chilipirea" userId="34ab170da5908fc4" providerId="LiveId" clId="{02C829AE-F0BF-410D-95AA-6603C1AB8DCB}" dt="2021-04-25T21:54:14.626" v="1294" actId="1076"/>
        <pc:sldMkLst>
          <pc:docMk/>
          <pc:sldMk cId="3872625057" sldId="621"/>
        </pc:sldMkLst>
        <pc:spChg chg="mod">
          <ac:chgData name="Cristian Chilipirea" userId="34ab170da5908fc4" providerId="LiveId" clId="{02C829AE-F0BF-410D-95AA-6603C1AB8DCB}" dt="2021-04-25T21:54:14.626" v="1294" actId="1076"/>
          <ac:spMkLst>
            <pc:docMk/>
            <pc:sldMk cId="3872625057" sldId="621"/>
            <ac:spMk id="10" creationId="{E2073412-BA36-4DC4-B588-8B5B576260D9}"/>
          </ac:spMkLst>
        </pc:spChg>
      </pc:sldChg>
      <pc:sldChg chg="modSp add mod">
        <pc:chgData name="Cristian Chilipirea" userId="34ab170da5908fc4" providerId="LiveId" clId="{02C829AE-F0BF-410D-95AA-6603C1AB8DCB}" dt="2021-04-25T21:54:32.036" v="1296" actId="1076"/>
        <pc:sldMkLst>
          <pc:docMk/>
          <pc:sldMk cId="2252933144" sldId="622"/>
        </pc:sldMkLst>
        <pc:spChg chg="mod">
          <ac:chgData name="Cristian Chilipirea" userId="34ab170da5908fc4" providerId="LiveId" clId="{02C829AE-F0BF-410D-95AA-6603C1AB8DCB}" dt="2021-04-25T21:54:32.036" v="1296" actId="1076"/>
          <ac:spMkLst>
            <pc:docMk/>
            <pc:sldMk cId="2252933144" sldId="622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43908758" sldId="622"/>
        </pc:sldMkLst>
      </pc:sldChg>
      <pc:sldChg chg="modSp add mod">
        <pc:chgData name="Cristian Chilipirea" userId="34ab170da5908fc4" providerId="LiveId" clId="{02C829AE-F0BF-410D-95AA-6603C1AB8DCB}" dt="2021-04-25T21:54:54.203" v="1299" actId="1076"/>
        <pc:sldMkLst>
          <pc:docMk/>
          <pc:sldMk cId="539457270" sldId="623"/>
        </pc:sldMkLst>
        <pc:spChg chg="mod">
          <ac:chgData name="Cristian Chilipirea" userId="34ab170da5908fc4" providerId="LiveId" clId="{02C829AE-F0BF-410D-95AA-6603C1AB8DCB}" dt="2021-04-25T21:54:54.203" v="1299" actId="1076"/>
          <ac:spMkLst>
            <pc:docMk/>
            <pc:sldMk cId="539457270" sldId="623"/>
            <ac:spMk id="8" creationId="{20EC07ED-C084-4697-A7AE-536045D57974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762529660" sldId="62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46101128" sldId="624"/>
        </pc:sldMkLst>
      </pc:sldChg>
      <pc:sldChg chg="modSp add mod">
        <pc:chgData name="Cristian Chilipirea" userId="34ab170da5908fc4" providerId="LiveId" clId="{02C829AE-F0BF-410D-95AA-6603C1AB8DCB}" dt="2021-04-25T21:55:24.985" v="1301" actId="1076"/>
        <pc:sldMkLst>
          <pc:docMk/>
          <pc:sldMk cId="3853619779" sldId="624"/>
        </pc:sldMkLst>
        <pc:spChg chg="mod">
          <ac:chgData name="Cristian Chilipirea" userId="34ab170da5908fc4" providerId="LiveId" clId="{02C829AE-F0BF-410D-95AA-6603C1AB8DCB}" dt="2021-04-25T21:55:24.985" v="1301" actId="1076"/>
          <ac:spMkLst>
            <pc:docMk/>
            <pc:sldMk cId="3853619779" sldId="624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9141977" sldId="625"/>
        </pc:sldMkLst>
      </pc:sldChg>
      <pc:sldChg chg="modSp add mod">
        <pc:chgData name="Cristian Chilipirea" userId="34ab170da5908fc4" providerId="LiveId" clId="{02C829AE-F0BF-410D-95AA-6603C1AB8DCB}" dt="2021-04-25T21:55:31.087" v="1303" actId="1076"/>
        <pc:sldMkLst>
          <pc:docMk/>
          <pc:sldMk cId="3378701208" sldId="625"/>
        </pc:sldMkLst>
        <pc:spChg chg="mod">
          <ac:chgData name="Cristian Chilipirea" userId="34ab170da5908fc4" providerId="LiveId" clId="{02C829AE-F0BF-410D-95AA-6603C1AB8DCB}" dt="2021-04-25T21:55:31.087" v="1303" actId="1076"/>
          <ac:spMkLst>
            <pc:docMk/>
            <pc:sldMk cId="3378701208" sldId="625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923814835" sldId="626"/>
        </pc:sldMkLst>
      </pc:sldChg>
      <pc:sldChg chg="modSp add mod">
        <pc:chgData name="Cristian Chilipirea" userId="34ab170da5908fc4" providerId="LiveId" clId="{02C829AE-F0BF-410D-95AA-6603C1AB8DCB}" dt="2021-04-25T21:55:39.303" v="1305" actId="1076"/>
        <pc:sldMkLst>
          <pc:docMk/>
          <pc:sldMk cId="3026286437" sldId="626"/>
        </pc:sldMkLst>
        <pc:spChg chg="mod">
          <ac:chgData name="Cristian Chilipirea" userId="34ab170da5908fc4" providerId="LiveId" clId="{02C829AE-F0BF-410D-95AA-6603C1AB8DCB}" dt="2021-04-25T21:55:39.303" v="1305" actId="1076"/>
          <ac:spMkLst>
            <pc:docMk/>
            <pc:sldMk cId="3026286437" sldId="626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53734916" sldId="627"/>
        </pc:sldMkLst>
      </pc:sldChg>
      <pc:sldChg chg="modSp add mod">
        <pc:chgData name="Cristian Chilipirea" userId="34ab170da5908fc4" providerId="LiveId" clId="{02C829AE-F0BF-410D-95AA-6603C1AB8DCB}" dt="2021-04-25T21:55:44.974" v="1307" actId="1076"/>
        <pc:sldMkLst>
          <pc:docMk/>
          <pc:sldMk cId="2303869832" sldId="627"/>
        </pc:sldMkLst>
        <pc:spChg chg="mod">
          <ac:chgData name="Cristian Chilipirea" userId="34ab170da5908fc4" providerId="LiveId" clId="{02C829AE-F0BF-410D-95AA-6603C1AB8DCB}" dt="2021-04-25T21:55:44.974" v="1307" actId="1076"/>
          <ac:spMkLst>
            <pc:docMk/>
            <pc:sldMk cId="2303869832" sldId="627"/>
            <ac:spMk id="9" creationId="{3540E0E3-78F4-473A-B2C0-FA06213C5D29}"/>
          </ac:spMkLst>
        </pc:spChg>
      </pc:sldChg>
      <pc:sldChg chg="modSp add mod">
        <pc:chgData name="Cristian Chilipirea" userId="34ab170da5908fc4" providerId="LiveId" clId="{02C829AE-F0BF-410D-95AA-6603C1AB8DCB}" dt="2021-04-25T21:55:53.628" v="1309" actId="1076"/>
        <pc:sldMkLst>
          <pc:docMk/>
          <pc:sldMk cId="2203823963" sldId="628"/>
        </pc:sldMkLst>
        <pc:spChg chg="mod">
          <ac:chgData name="Cristian Chilipirea" userId="34ab170da5908fc4" providerId="LiveId" clId="{02C829AE-F0BF-410D-95AA-6603C1AB8DCB}" dt="2021-04-25T21:55:53.628" v="1309" actId="1076"/>
          <ac:spMkLst>
            <pc:docMk/>
            <pc:sldMk cId="2203823963" sldId="62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9924224" sldId="62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954251" sldId="629"/>
        </pc:sldMkLst>
      </pc:sldChg>
      <pc:sldChg chg="modSp add mod">
        <pc:chgData name="Cristian Chilipirea" userId="34ab170da5908fc4" providerId="LiveId" clId="{02C829AE-F0BF-410D-95AA-6603C1AB8DCB}" dt="2021-04-25T21:55:59.577" v="1311" actId="1076"/>
        <pc:sldMkLst>
          <pc:docMk/>
          <pc:sldMk cId="1462712214" sldId="629"/>
        </pc:sldMkLst>
        <pc:spChg chg="mod">
          <ac:chgData name="Cristian Chilipirea" userId="34ab170da5908fc4" providerId="LiveId" clId="{02C829AE-F0BF-410D-95AA-6603C1AB8DCB}" dt="2021-04-25T21:55:59.577" v="1311" actId="1076"/>
          <ac:spMkLst>
            <pc:docMk/>
            <pc:sldMk cId="1462712214" sldId="629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3888194" sldId="630"/>
        </pc:sldMkLst>
      </pc:sldChg>
      <pc:sldChg chg="modSp add mod">
        <pc:chgData name="Cristian Chilipirea" userId="34ab170da5908fc4" providerId="LiveId" clId="{02C829AE-F0BF-410D-95AA-6603C1AB8DCB}" dt="2021-04-25T21:56:05.154" v="1313" actId="1076"/>
        <pc:sldMkLst>
          <pc:docMk/>
          <pc:sldMk cId="1450275832" sldId="630"/>
        </pc:sldMkLst>
        <pc:spChg chg="mod">
          <ac:chgData name="Cristian Chilipirea" userId="34ab170da5908fc4" providerId="LiveId" clId="{02C829AE-F0BF-410D-95AA-6603C1AB8DCB}" dt="2021-04-25T21:56:05.154" v="1313" actId="1076"/>
          <ac:spMkLst>
            <pc:docMk/>
            <pc:sldMk cId="1450275832" sldId="63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86960126" sldId="631"/>
        </pc:sldMkLst>
      </pc:sldChg>
      <pc:sldChg chg="addSp delSp modSp add mod">
        <pc:chgData name="Cristian Chilipirea" userId="34ab170da5908fc4" providerId="LiveId" clId="{02C829AE-F0BF-410D-95AA-6603C1AB8DCB}" dt="2021-04-25T22:01:46.365" v="1346" actId="1076"/>
        <pc:sldMkLst>
          <pc:docMk/>
          <pc:sldMk cId="3993874284" sldId="631"/>
        </pc:sldMkLst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5" creationId="{99A545C9-3CD4-4EEA-B5BE-7D964BC72F8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6" creationId="{B0BF725D-D0AE-404C-B780-36427786B011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7" creationId="{B596BDAB-5239-4598-B299-9F582DD30E06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8" creationId="{20EC07ED-C084-4697-A7AE-536045D5797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9" creationId="{3540E0E3-78F4-473A-B2C0-FA06213C5D2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0" creationId="{E2073412-BA36-4DC4-B588-8B5B576260D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1" creationId="{ED33555E-FEE4-4A5E-991B-201AE6258A2E}"/>
          </ac:spMkLst>
        </pc:spChg>
        <pc:spChg chg="add del mod">
          <ac:chgData name="Cristian Chilipirea" userId="34ab170da5908fc4" providerId="LiveId" clId="{02C829AE-F0BF-410D-95AA-6603C1AB8DCB}" dt="2021-04-25T21:59:42.336" v="1331" actId="22"/>
          <ac:spMkLst>
            <pc:docMk/>
            <pc:sldMk cId="3993874284" sldId="631"/>
            <ac:spMk id="12" creationId="{EE7780BE-DD0C-4382-9EAA-8EB3854A9C05}"/>
          </ac:spMkLst>
        </pc:spChg>
        <pc:spChg chg="add mod">
          <ac:chgData name="Cristian Chilipirea" userId="34ab170da5908fc4" providerId="LiveId" clId="{02C829AE-F0BF-410D-95AA-6603C1AB8DCB}" dt="2021-04-25T22:01:46.365" v="1346" actId="1076"/>
          <ac:spMkLst>
            <pc:docMk/>
            <pc:sldMk cId="3993874284" sldId="631"/>
            <ac:spMk id="14" creationId="{7275D2C5-CA01-4553-BDF5-05A23995464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52563407" sldId="632"/>
        </pc:sldMkLst>
      </pc:sldChg>
      <pc:sldChg chg="modSp new mod">
        <pc:chgData name="Cristian Chilipirea" userId="34ab170da5908fc4" providerId="LiveId" clId="{02C829AE-F0BF-410D-95AA-6603C1AB8DCB}" dt="2021-04-25T22:00:03.922" v="1340" actId="404"/>
        <pc:sldMkLst>
          <pc:docMk/>
          <pc:sldMk cId="3522361474" sldId="632"/>
        </pc:sldMkLst>
        <pc:spChg chg="mod">
          <ac:chgData name="Cristian Chilipirea" userId="34ab170da5908fc4" providerId="LiveId" clId="{02C829AE-F0BF-410D-95AA-6603C1AB8DCB}" dt="2021-04-25T21:59:48.983" v="1333"/>
          <ac:spMkLst>
            <pc:docMk/>
            <pc:sldMk cId="3522361474" sldId="632"/>
            <ac:spMk id="3" creationId="{1C17AC31-7BC6-40FB-A187-813EB2C80191}"/>
          </ac:spMkLst>
        </pc:spChg>
        <pc:spChg chg="mod">
          <ac:chgData name="Cristian Chilipirea" userId="34ab170da5908fc4" providerId="LiveId" clId="{02C829AE-F0BF-410D-95AA-6603C1AB8DCB}" dt="2021-04-25T22:00:03.922" v="1340" actId="404"/>
          <ac:spMkLst>
            <pc:docMk/>
            <pc:sldMk cId="3522361474" sldId="632"/>
            <ac:spMk id="4" creationId="{E16A762A-AF8E-4AE6-AF6D-98BBF5FCBAB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24659962" sldId="633"/>
        </pc:sldMkLst>
      </pc:sldChg>
      <pc:sldChg chg="addSp delSp modSp add mod">
        <pc:chgData name="Cristian Chilipirea" userId="34ab170da5908fc4" providerId="LiveId" clId="{02C829AE-F0BF-410D-95AA-6603C1AB8DCB}" dt="2021-04-25T22:02:29.754" v="1370" actId="20577"/>
        <pc:sldMkLst>
          <pc:docMk/>
          <pc:sldMk cId="2024332127" sldId="633"/>
        </pc:sldMkLst>
        <pc:spChg chg="mod">
          <ac:chgData name="Cristian Chilipirea" userId="34ab170da5908fc4" providerId="LiveId" clId="{02C829AE-F0BF-410D-95AA-6603C1AB8DCB}" dt="2021-04-25T22:01:59.898" v="1362" actId="20577"/>
          <ac:spMkLst>
            <pc:docMk/>
            <pc:sldMk cId="2024332127" sldId="633"/>
            <ac:spMk id="3" creationId="{17773FEE-4EE8-4EA3-B25E-6A81EC0C0E1C}"/>
          </ac:spMkLst>
        </pc:spChg>
        <pc:spChg chg="add mod">
          <ac:chgData name="Cristian Chilipirea" userId="34ab170da5908fc4" providerId="LiveId" clId="{02C829AE-F0BF-410D-95AA-6603C1AB8DCB}" dt="2021-04-25T22:02:29.754" v="1370" actId="20577"/>
          <ac:spMkLst>
            <pc:docMk/>
            <pc:sldMk cId="2024332127" sldId="633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02:12.097" v="1363" actId="478"/>
          <ac:spMkLst>
            <pc:docMk/>
            <pc:sldMk cId="2024332127" sldId="633"/>
            <ac:spMk id="14" creationId="{7275D2C5-CA01-4553-BDF5-05A23995464A}"/>
          </ac:spMkLst>
        </pc:spChg>
      </pc:sldChg>
      <pc:sldChg chg="addSp modSp add mod">
        <pc:chgData name="Cristian Chilipirea" userId="34ab170da5908fc4" providerId="LiveId" clId="{02C829AE-F0BF-410D-95AA-6603C1AB8DCB}" dt="2021-04-25T22:03:26.860" v="1373" actId="1076"/>
        <pc:sldMkLst>
          <pc:docMk/>
          <pc:sldMk cId="815113112" sldId="634"/>
        </pc:sldMkLst>
        <pc:spChg chg="mod">
          <ac:chgData name="Cristian Chilipirea" userId="34ab170da5908fc4" providerId="LiveId" clId="{02C829AE-F0BF-410D-95AA-6603C1AB8DCB}" dt="2021-04-25T22:03:26.860" v="1373" actId="1076"/>
          <ac:spMkLst>
            <pc:docMk/>
            <pc:sldMk cId="815113112" sldId="634"/>
            <ac:spMk id="5" creationId="{DB864018-3BCE-4D97-B54F-7F98E7884712}"/>
          </ac:spMkLst>
        </pc:spChg>
        <pc:spChg chg="add mod">
          <ac:chgData name="Cristian Chilipirea" userId="34ab170da5908fc4" providerId="LiveId" clId="{02C829AE-F0BF-410D-95AA-6603C1AB8DCB}" dt="2021-04-25T22:03:22.949" v="1372"/>
          <ac:spMkLst>
            <pc:docMk/>
            <pc:sldMk cId="815113112" sldId="634"/>
            <ac:spMk id="6" creationId="{B1AAC499-C671-4CD3-9F95-50EB122C2B6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21510531" sldId="634"/>
        </pc:sldMkLst>
      </pc:sldChg>
      <pc:sldChg chg="addSp delSp modSp add mod">
        <pc:chgData name="Cristian Chilipirea" userId="34ab170da5908fc4" providerId="LiveId" clId="{02C829AE-F0BF-410D-95AA-6603C1AB8DCB}" dt="2021-04-25T22:06:08.994" v="1403" actId="478"/>
        <pc:sldMkLst>
          <pc:docMk/>
          <pc:sldMk cId="2609844851" sldId="635"/>
        </pc:sldMkLst>
        <pc:spChg chg="del">
          <ac:chgData name="Cristian Chilipirea" userId="34ab170da5908fc4" providerId="LiveId" clId="{02C829AE-F0BF-410D-95AA-6603C1AB8DCB}" dt="2021-04-25T22:04:23.662" v="1375" actId="478"/>
          <ac:spMkLst>
            <pc:docMk/>
            <pc:sldMk cId="2609844851" sldId="635"/>
            <ac:spMk id="6" creationId="{B1AAC499-C671-4CD3-9F95-50EB122C2B61}"/>
          </ac:spMkLst>
        </pc:spChg>
        <pc:spChg chg="add del mod">
          <ac:chgData name="Cristian Chilipirea" userId="34ab170da5908fc4" providerId="LiveId" clId="{02C829AE-F0BF-410D-95AA-6603C1AB8DCB}" dt="2021-04-25T22:06:08.994" v="1403" actId="478"/>
          <ac:spMkLst>
            <pc:docMk/>
            <pc:sldMk cId="2609844851" sldId="635"/>
            <ac:spMk id="7" creationId="{598472B3-8E3E-41AC-B04E-16B337581BF2}"/>
          </ac:spMkLst>
        </pc:spChg>
        <pc:spChg chg="add del mod">
          <ac:chgData name="Cristian Chilipirea" userId="34ab170da5908fc4" providerId="LiveId" clId="{02C829AE-F0BF-410D-95AA-6603C1AB8DCB}" dt="2021-04-25T22:06:07.438" v="1402" actId="478"/>
          <ac:spMkLst>
            <pc:docMk/>
            <pc:sldMk cId="2609844851" sldId="635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08264886" sldId="635"/>
        </pc:sldMkLst>
      </pc:sldChg>
      <pc:sldChg chg="delSp add mod">
        <pc:chgData name="Cristian Chilipirea" userId="34ab170da5908fc4" providerId="LiveId" clId="{02C829AE-F0BF-410D-95AA-6603C1AB8DCB}" dt="2021-04-25T22:06:15.602" v="1405" actId="478"/>
        <pc:sldMkLst>
          <pc:docMk/>
          <pc:sldMk cId="684986093" sldId="636"/>
        </pc:sldMkLst>
        <pc:spChg chg="del">
          <ac:chgData name="Cristian Chilipirea" userId="34ab170da5908fc4" providerId="LiveId" clId="{02C829AE-F0BF-410D-95AA-6603C1AB8DCB}" dt="2021-04-25T22:06:15.602" v="1405" actId="478"/>
          <ac:spMkLst>
            <pc:docMk/>
            <pc:sldMk cId="684986093" sldId="636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08527977" sldId="636"/>
        </pc:sldMkLst>
      </pc:sldChg>
      <pc:sldChg chg="add">
        <pc:chgData name="Cristian Chilipirea" userId="34ab170da5908fc4" providerId="LiveId" clId="{02C829AE-F0BF-410D-95AA-6603C1AB8DCB}" dt="2021-04-25T22:06:13.243" v="1404" actId="2890"/>
        <pc:sldMkLst>
          <pc:docMk/>
          <pc:sldMk cId="2377078922" sldId="63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38520267" sldId="638"/>
        </pc:sldMkLst>
      </pc:sldChg>
      <pc:sldChg chg="addSp modSp add mod">
        <pc:chgData name="Cristian Chilipirea" userId="34ab170da5908fc4" providerId="LiveId" clId="{02C829AE-F0BF-410D-95AA-6603C1AB8DCB}" dt="2021-04-25T22:13:43.282" v="1428" actId="120"/>
        <pc:sldMkLst>
          <pc:docMk/>
          <pc:sldMk cId="2854097984" sldId="638"/>
        </pc:sldMkLst>
        <pc:spChg chg="add mod">
          <ac:chgData name="Cristian Chilipirea" userId="34ab170da5908fc4" providerId="LiveId" clId="{02C829AE-F0BF-410D-95AA-6603C1AB8DCB}" dt="2021-04-25T22:13:43.282" v="1428" actId="120"/>
          <ac:spMkLst>
            <pc:docMk/>
            <pc:sldMk cId="2854097984" sldId="638"/>
            <ac:spMk id="9" creationId="{D9930A08-F80D-4927-A8A7-EEE423FB5DF9}"/>
          </ac:spMkLst>
        </pc:spChg>
      </pc:sldChg>
      <pc:sldChg chg="modSp add">
        <pc:chgData name="Cristian Chilipirea" userId="34ab170da5908fc4" providerId="LiveId" clId="{02C829AE-F0BF-410D-95AA-6603C1AB8DCB}" dt="2021-04-25T22:14:09.748" v="1442" actId="20577"/>
        <pc:sldMkLst>
          <pc:docMk/>
          <pc:sldMk cId="1110708649" sldId="639"/>
        </pc:sldMkLst>
        <pc:spChg chg="mod">
          <ac:chgData name="Cristian Chilipirea" userId="34ab170da5908fc4" providerId="LiveId" clId="{02C829AE-F0BF-410D-95AA-6603C1AB8DCB}" dt="2021-04-25T22:14:09.748" v="1442" actId="20577"/>
          <ac:spMkLst>
            <pc:docMk/>
            <pc:sldMk cId="1110708649" sldId="639"/>
            <ac:spMk id="9" creationId="{D9930A08-F80D-4927-A8A7-EEE423FB5DF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69289877" sldId="639"/>
        </pc:sldMkLst>
      </pc:sldChg>
      <pc:sldChg chg="addSp delSp modSp add mod">
        <pc:chgData name="Cristian Chilipirea" userId="34ab170da5908fc4" providerId="LiveId" clId="{02C829AE-F0BF-410D-95AA-6603C1AB8DCB}" dt="2021-04-25T22:15:01.536" v="1465" actId="1076"/>
        <pc:sldMkLst>
          <pc:docMk/>
          <pc:sldMk cId="1866142120" sldId="640"/>
        </pc:sldMkLst>
        <pc:spChg chg="del">
          <ac:chgData name="Cristian Chilipirea" userId="34ab170da5908fc4" providerId="LiveId" clId="{02C829AE-F0BF-410D-95AA-6603C1AB8DCB}" dt="2021-04-25T22:14:22.235" v="1444" actId="478"/>
          <ac:spMkLst>
            <pc:docMk/>
            <pc:sldMk cId="1866142120" sldId="640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14:23.351" v="1445" actId="478"/>
          <ac:spMkLst>
            <pc:docMk/>
            <pc:sldMk cId="1866142120" sldId="640"/>
            <ac:spMk id="7" creationId="{598472B3-8E3E-41AC-B04E-16B337581BF2}"/>
          </ac:spMkLst>
        </pc:spChg>
        <pc:spChg chg="del">
          <ac:chgData name="Cristian Chilipirea" userId="34ab170da5908fc4" providerId="LiveId" clId="{02C829AE-F0BF-410D-95AA-6603C1AB8DCB}" dt="2021-04-25T22:14:24.542" v="1446" actId="478"/>
          <ac:spMkLst>
            <pc:docMk/>
            <pc:sldMk cId="1866142120" sldId="640"/>
            <ac:spMk id="8" creationId="{26F638BE-3394-47B3-99D2-D1B50D7574AA}"/>
          </ac:spMkLst>
        </pc:spChg>
        <pc:spChg chg="mod">
          <ac:chgData name="Cristian Chilipirea" userId="34ab170da5908fc4" providerId="LiveId" clId="{02C829AE-F0BF-410D-95AA-6603C1AB8DCB}" dt="2021-04-25T22:14:26.821" v="1447" actId="1076"/>
          <ac:spMkLst>
            <pc:docMk/>
            <pc:sldMk cId="1866142120" sldId="640"/>
            <ac:spMk id="9" creationId="{D9930A08-F80D-4927-A8A7-EEE423FB5DF9}"/>
          </ac:spMkLst>
        </pc:spChg>
        <pc:spChg chg="add mod">
          <ac:chgData name="Cristian Chilipirea" userId="34ab170da5908fc4" providerId="LiveId" clId="{02C829AE-F0BF-410D-95AA-6603C1AB8DCB}" dt="2021-04-25T22:15:01.536" v="1465" actId="1076"/>
          <ac:spMkLst>
            <pc:docMk/>
            <pc:sldMk cId="1866142120" sldId="640"/>
            <ac:spMk id="10" creationId="{52C010AF-0011-49DC-BE8C-CD856F3AB35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41157487" sldId="64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50553537" sldId="641"/>
        </pc:sldMkLst>
      </pc:sldChg>
      <pc:sldChg chg="new">
        <pc:chgData name="Cristian Chilipirea" userId="34ab170da5908fc4" providerId="LiveId" clId="{02C829AE-F0BF-410D-95AA-6603C1AB8DCB}" dt="2021-04-25T22:17:11.236" v="1466" actId="680"/>
        <pc:sldMkLst>
          <pc:docMk/>
          <pc:sldMk cId="2832422179" sldId="641"/>
        </pc:sldMkLst>
      </pc:sldChg>
      <pc:sldChg chg="addSp modSp new mod">
        <pc:chgData name="Cristian Chilipirea" userId="34ab170da5908fc4" providerId="LiveId" clId="{02C829AE-F0BF-410D-95AA-6603C1AB8DCB}" dt="2021-04-25T22:25:27.440" v="1527" actId="14100"/>
        <pc:sldMkLst>
          <pc:docMk/>
          <pc:sldMk cId="2167264409" sldId="642"/>
        </pc:sldMkLst>
        <pc:spChg chg="mod">
          <ac:chgData name="Cristian Chilipirea" userId="34ab170da5908fc4" providerId="LiveId" clId="{02C829AE-F0BF-410D-95AA-6603C1AB8DCB}" dt="2021-04-25T22:19:52.747" v="1502" actId="20577"/>
          <ac:spMkLst>
            <pc:docMk/>
            <pc:sldMk cId="2167264409" sldId="642"/>
            <ac:spMk id="3" creationId="{1B453450-3015-4093-8060-7EB003B27A56}"/>
          </ac:spMkLst>
        </pc:spChg>
        <pc:spChg chg="mod">
          <ac:chgData name="Cristian Chilipirea" userId="34ab170da5908fc4" providerId="LiveId" clId="{02C829AE-F0BF-410D-95AA-6603C1AB8DCB}" dt="2021-04-25T22:25:08.662" v="1519" actId="20577"/>
          <ac:spMkLst>
            <pc:docMk/>
            <pc:sldMk cId="2167264409" sldId="642"/>
            <ac:spMk id="4" creationId="{CF615AD5-EA7C-4578-8B90-E53273450246}"/>
          </ac:spMkLst>
        </pc:spChg>
        <pc:picChg chg="add mod">
          <ac:chgData name="Cristian Chilipirea" userId="34ab170da5908fc4" providerId="LiveId" clId="{02C829AE-F0BF-410D-95AA-6603C1AB8DCB}" dt="2021-04-25T22:25:27.440" v="1527" actId="14100"/>
          <ac:picMkLst>
            <pc:docMk/>
            <pc:sldMk cId="2167264409" sldId="642"/>
            <ac:picMk id="5" creationId="{69B84502-1C24-4243-B910-2D794757CB69}"/>
          </ac:picMkLst>
        </pc:pic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4293610" sldId="64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2228474" sldId="643"/>
        </pc:sldMkLst>
      </pc:sldChg>
      <pc:sldChg chg="new">
        <pc:chgData name="Cristian Chilipirea" userId="34ab170da5908fc4" providerId="LiveId" clId="{02C829AE-F0BF-410D-95AA-6603C1AB8DCB}" dt="2021-04-25T22:27:03.980" v="1528" actId="680"/>
        <pc:sldMkLst>
          <pc:docMk/>
          <pc:sldMk cId="2287143267" sldId="64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8958325" sldId="644"/>
        </pc:sldMkLst>
      </pc:sldChg>
      <pc:sldChg chg="addSp delSp modSp new mod">
        <pc:chgData name="Cristian Chilipirea" userId="34ab170da5908fc4" providerId="LiveId" clId="{02C829AE-F0BF-410D-95AA-6603C1AB8DCB}" dt="2021-04-25T22:27:34.410" v="1567" actId="403"/>
        <pc:sldMkLst>
          <pc:docMk/>
          <pc:sldMk cId="3678032556" sldId="644"/>
        </pc:sldMkLst>
        <pc:spChg chg="mod">
          <ac:chgData name="Cristian Chilipirea" userId="34ab170da5908fc4" providerId="LiveId" clId="{02C829AE-F0BF-410D-95AA-6603C1AB8DCB}" dt="2021-04-25T22:27:16.096" v="1560" actId="20577"/>
          <ac:spMkLst>
            <pc:docMk/>
            <pc:sldMk cId="3678032556" sldId="644"/>
            <ac:spMk id="3" creationId="{25AA8F13-9014-412B-9297-125A4BDBF971}"/>
          </ac:spMkLst>
        </pc:spChg>
        <pc:spChg chg="del">
          <ac:chgData name="Cristian Chilipirea" userId="34ab170da5908fc4" providerId="LiveId" clId="{02C829AE-F0BF-410D-95AA-6603C1AB8DCB}" dt="2021-04-25T22:27:25.068" v="1561"/>
          <ac:spMkLst>
            <pc:docMk/>
            <pc:sldMk cId="3678032556" sldId="644"/>
            <ac:spMk id="4" creationId="{BF27F102-2646-4F4A-9A59-C14F8BEB240E}"/>
          </ac:spMkLst>
        </pc:spChg>
        <pc:spChg chg="add mod">
          <ac:chgData name="Cristian Chilipirea" userId="34ab170da5908fc4" providerId="LiveId" clId="{02C829AE-F0BF-410D-95AA-6603C1AB8DCB}" dt="2021-04-25T22:27:34.410" v="1567" actId="403"/>
          <ac:spMkLst>
            <pc:docMk/>
            <pc:sldMk cId="3678032556" sldId="644"/>
            <ac:spMk id="5" creationId="{E84A12AC-4A93-437D-B40A-DF72B87A1F63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75141350" sldId="645"/>
        </pc:sldMkLst>
      </pc:sldChg>
      <pc:sldChg chg="new">
        <pc:chgData name="Cristian Chilipirea" userId="34ab170da5908fc4" providerId="LiveId" clId="{02C829AE-F0BF-410D-95AA-6603C1AB8DCB}" dt="2021-04-25T22:29:37.103" v="1568" actId="680"/>
        <pc:sldMkLst>
          <pc:docMk/>
          <pc:sldMk cId="3980937152" sldId="645"/>
        </pc:sldMkLst>
      </pc:sldChg>
      <pc:sldChg chg="addSp delSp modSp new mod">
        <pc:chgData name="Cristian Chilipirea" userId="34ab170da5908fc4" providerId="LiveId" clId="{02C829AE-F0BF-410D-95AA-6603C1AB8DCB}" dt="2021-04-25T22:30:49.013" v="1628" actId="20577"/>
        <pc:sldMkLst>
          <pc:docMk/>
          <pc:sldMk cId="2643691122" sldId="646"/>
        </pc:sldMkLst>
        <pc:spChg chg="mod">
          <ac:chgData name="Cristian Chilipirea" userId="34ab170da5908fc4" providerId="LiveId" clId="{02C829AE-F0BF-410D-95AA-6603C1AB8DCB}" dt="2021-04-25T22:30:49.013" v="1628" actId="20577"/>
          <ac:spMkLst>
            <pc:docMk/>
            <pc:sldMk cId="2643691122" sldId="646"/>
            <ac:spMk id="3" creationId="{C8A9B621-88BE-4CF9-8C51-41260FAE3DEE}"/>
          </ac:spMkLst>
        </pc:spChg>
        <pc:spChg chg="del">
          <ac:chgData name="Cristian Chilipirea" userId="34ab170da5908fc4" providerId="LiveId" clId="{02C829AE-F0BF-410D-95AA-6603C1AB8DCB}" dt="2021-04-25T22:30:06.416" v="1618" actId="478"/>
          <ac:spMkLst>
            <pc:docMk/>
            <pc:sldMk cId="2643691122" sldId="646"/>
            <ac:spMk id="4" creationId="{ED0179E6-6008-4A32-8F88-AADC2EF82610}"/>
          </ac:spMkLst>
        </pc:spChg>
        <pc:spChg chg="add mod">
          <ac:chgData name="Cristian Chilipirea" userId="34ab170da5908fc4" providerId="LiveId" clId="{02C829AE-F0BF-410D-95AA-6603C1AB8DCB}" dt="2021-04-25T22:30:12.151" v="1621" actId="403"/>
          <ac:spMkLst>
            <pc:docMk/>
            <pc:sldMk cId="2643691122" sldId="646"/>
            <ac:spMk id="5" creationId="{0053D6F0-8D31-4AB4-BE41-05CEE6D7317B}"/>
          </ac:spMkLst>
        </pc:spChg>
        <pc:spChg chg="add mod">
          <ac:chgData name="Cristian Chilipirea" userId="34ab170da5908fc4" providerId="LiveId" clId="{02C829AE-F0BF-410D-95AA-6603C1AB8DCB}" dt="2021-04-25T22:30:27.979" v="1626" actId="403"/>
          <ac:spMkLst>
            <pc:docMk/>
            <pc:sldMk cId="2643691122" sldId="646"/>
            <ac:spMk id="6" creationId="{E3FCBFA3-A5A7-47B5-8D1D-306B73E2F63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46253718" sldId="64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985107" sldId="647"/>
        </pc:sldMkLst>
      </pc:sldChg>
      <pc:sldChg chg="addSp delSp modSp add mod">
        <pc:chgData name="Cristian Chilipirea" userId="34ab170da5908fc4" providerId="LiveId" clId="{02C829AE-F0BF-410D-95AA-6603C1AB8DCB}" dt="2021-04-25T22:39:40.676" v="1852" actId="1076"/>
        <pc:sldMkLst>
          <pc:docMk/>
          <pc:sldMk cId="161943195" sldId="647"/>
        </pc:sldMkLst>
        <pc:spChg chg="mod">
          <ac:chgData name="Cristian Chilipirea" userId="34ab170da5908fc4" providerId="LiveId" clId="{02C829AE-F0BF-410D-95AA-6603C1AB8DCB}" dt="2021-04-25T22:31:50.954" v="1676" actId="20577"/>
          <ac:spMkLst>
            <pc:docMk/>
            <pc:sldMk cId="161943195" sldId="647"/>
            <ac:spMk id="5" creationId="{0053D6F0-8D31-4AB4-BE41-05CEE6D7317B}"/>
          </ac:spMkLst>
        </pc:spChg>
        <pc:spChg chg="del mod">
          <ac:chgData name="Cristian Chilipirea" userId="34ab170da5908fc4" providerId="LiveId" clId="{02C829AE-F0BF-410D-95AA-6603C1AB8DCB}" dt="2021-04-25T22:39:34.280" v="1850" actId="478"/>
          <ac:spMkLst>
            <pc:docMk/>
            <pc:sldMk cId="161943195" sldId="647"/>
            <ac:spMk id="6" creationId="{E3FCBFA3-A5A7-47B5-8D1D-306B73E2F63E}"/>
          </ac:spMkLst>
        </pc:spChg>
        <pc:spChg chg="add mod">
          <ac:chgData name="Cristian Chilipirea" userId="34ab170da5908fc4" providerId="LiveId" clId="{02C829AE-F0BF-410D-95AA-6603C1AB8DCB}" dt="2021-04-25T22:39:40.676" v="1852" actId="1076"/>
          <ac:spMkLst>
            <pc:docMk/>
            <pc:sldMk cId="161943195" sldId="647"/>
            <ac:spMk id="7" creationId="{E971310A-2C57-40AC-94D9-0E933F264536}"/>
          </ac:spMkLst>
        </pc:spChg>
        <pc:spChg chg="add mod">
          <ac:chgData name="Cristian Chilipirea" userId="34ab170da5908fc4" providerId="LiveId" clId="{02C829AE-F0BF-410D-95AA-6603C1AB8DCB}" dt="2021-04-25T22:39:38.083" v="1851" actId="1076"/>
          <ac:spMkLst>
            <pc:docMk/>
            <pc:sldMk cId="161943195" sldId="647"/>
            <ac:spMk id="8" creationId="{604947E1-CC38-491D-8C98-5BBCB2CA090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395418" sldId="648"/>
        </pc:sldMkLst>
      </pc:sldChg>
      <pc:sldChg chg="delSp modSp add mod">
        <pc:chgData name="Cristian Chilipirea" userId="34ab170da5908fc4" providerId="LiveId" clId="{02C829AE-F0BF-410D-95AA-6603C1AB8DCB}" dt="2021-04-25T22:41:54.803" v="1895" actId="20577"/>
        <pc:sldMkLst>
          <pc:docMk/>
          <pc:sldMk cId="444363143" sldId="648"/>
        </pc:sldMkLst>
        <pc:spChg chg="del">
          <ac:chgData name="Cristian Chilipirea" userId="34ab170da5908fc4" providerId="LiveId" clId="{02C829AE-F0BF-410D-95AA-6603C1AB8DCB}" dt="2021-04-25T22:40:06.536" v="1853" actId="478"/>
          <ac:spMkLst>
            <pc:docMk/>
            <pc:sldMk cId="444363143" sldId="648"/>
            <ac:spMk id="5" creationId="{0053D6F0-8D31-4AB4-BE41-05CEE6D7317B}"/>
          </ac:spMkLst>
        </pc:spChg>
        <pc:spChg chg="mod">
          <ac:chgData name="Cristian Chilipirea" userId="34ab170da5908fc4" providerId="LiveId" clId="{02C829AE-F0BF-410D-95AA-6603C1AB8DCB}" dt="2021-04-25T22:41:54.803" v="1895" actId="20577"/>
          <ac:spMkLst>
            <pc:docMk/>
            <pc:sldMk cId="444363143" sldId="648"/>
            <ac:spMk id="6" creationId="{E3FCBFA3-A5A7-47B5-8D1D-306B73E2F63E}"/>
          </ac:spMkLst>
        </pc:spChg>
        <pc:spChg chg="mod">
          <ac:chgData name="Cristian Chilipirea" userId="34ab170da5908fc4" providerId="LiveId" clId="{02C829AE-F0BF-410D-95AA-6603C1AB8DCB}" dt="2021-04-25T22:40:12.546" v="1855" actId="1076"/>
          <ac:spMkLst>
            <pc:docMk/>
            <pc:sldMk cId="444363143" sldId="648"/>
            <ac:spMk id="7" creationId="{E971310A-2C57-40AC-94D9-0E933F264536}"/>
          </ac:spMkLst>
        </pc:spChg>
        <pc:spChg chg="mod">
          <ac:chgData name="Cristian Chilipirea" userId="34ab170da5908fc4" providerId="LiveId" clId="{02C829AE-F0BF-410D-95AA-6603C1AB8DCB}" dt="2021-04-25T22:40:09.935" v="1854" actId="1076"/>
          <ac:spMkLst>
            <pc:docMk/>
            <pc:sldMk cId="444363143" sldId="648"/>
            <ac:spMk id="8" creationId="{604947E1-CC38-491D-8C98-5BBCB2CA0902}"/>
          </ac:spMkLst>
        </pc:spChg>
      </pc:sldChg>
      <pc:sldChg chg="new">
        <pc:chgData name="Cristian Chilipirea" userId="34ab170da5908fc4" providerId="LiveId" clId="{02C829AE-F0BF-410D-95AA-6603C1AB8DCB}" dt="2021-04-25T22:47:53.928" v="1896" actId="680"/>
        <pc:sldMkLst>
          <pc:docMk/>
          <pc:sldMk cId="2469475865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13842440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81403759" sldId="650"/>
        </pc:sldMkLst>
      </pc:sldChg>
      <pc:sldChg chg="addSp delSp modSp new mod">
        <pc:chgData name="Cristian Chilipirea" userId="34ab170da5908fc4" providerId="LiveId" clId="{02C829AE-F0BF-410D-95AA-6603C1AB8DCB}" dt="2021-04-25T22:53:13.764" v="1993" actId="478"/>
        <pc:sldMkLst>
          <pc:docMk/>
          <pc:sldMk cId="1819478411" sldId="650"/>
        </pc:sldMkLst>
        <pc:spChg chg="mod">
          <ac:chgData name="Cristian Chilipirea" userId="34ab170da5908fc4" providerId="LiveId" clId="{02C829AE-F0BF-410D-95AA-6603C1AB8DCB}" dt="2021-04-25T22:48:08.785" v="1931" actId="20577"/>
          <ac:spMkLst>
            <pc:docMk/>
            <pc:sldMk cId="1819478411" sldId="650"/>
            <ac:spMk id="3" creationId="{56F9EFFC-FA86-4EBB-AFB3-E0211C244D6A}"/>
          </ac:spMkLst>
        </pc:spChg>
        <pc:spChg chg="del">
          <ac:chgData name="Cristian Chilipirea" userId="34ab170da5908fc4" providerId="LiveId" clId="{02C829AE-F0BF-410D-95AA-6603C1AB8DCB}" dt="2021-04-25T22:48:22.848" v="1932" actId="478"/>
          <ac:spMkLst>
            <pc:docMk/>
            <pc:sldMk cId="1819478411" sldId="650"/>
            <ac:spMk id="4" creationId="{DBC47EC3-E384-469D-8001-1D4059E0274F}"/>
          </ac:spMkLst>
        </pc:spChg>
        <pc:spChg chg="add mod">
          <ac:chgData name="Cristian Chilipirea" userId="34ab170da5908fc4" providerId="LiveId" clId="{02C829AE-F0BF-410D-95AA-6603C1AB8DCB}" dt="2021-04-25T22:52:05.300" v="1962" actId="20577"/>
          <ac:spMkLst>
            <pc:docMk/>
            <pc:sldMk cId="1819478411" sldId="650"/>
            <ac:spMk id="6" creationId="{21F93722-BCAD-4226-B506-22DE741D60C7}"/>
          </ac:spMkLst>
        </pc:spChg>
        <pc:spChg chg="add del mod">
          <ac:chgData name="Cristian Chilipirea" userId="34ab170da5908fc4" providerId="LiveId" clId="{02C829AE-F0BF-410D-95AA-6603C1AB8DCB}" dt="2021-04-25T22:53:13.764" v="1993" actId="478"/>
          <ac:spMkLst>
            <pc:docMk/>
            <pc:sldMk cId="1819478411" sldId="650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73900906" sldId="651"/>
        </pc:sldMkLst>
      </pc:sldChg>
      <pc:sldChg chg="modSp add mod">
        <pc:chgData name="Cristian Chilipirea" userId="34ab170da5908fc4" providerId="LiveId" clId="{02C829AE-F0BF-410D-95AA-6603C1AB8DCB}" dt="2021-04-25T22:52:40.688" v="1984" actId="113"/>
        <pc:sldMkLst>
          <pc:docMk/>
          <pc:sldMk cId="3781859144" sldId="651"/>
        </pc:sldMkLst>
        <pc:spChg chg="mod">
          <ac:chgData name="Cristian Chilipirea" userId="34ab170da5908fc4" providerId="LiveId" clId="{02C829AE-F0BF-410D-95AA-6603C1AB8DCB}" dt="2021-04-25T22:52:17.497" v="1975" actId="20577"/>
          <ac:spMkLst>
            <pc:docMk/>
            <pc:sldMk cId="3781859144" sldId="651"/>
            <ac:spMk id="3" creationId="{56F9EFFC-FA86-4EBB-AFB3-E0211C244D6A}"/>
          </ac:spMkLst>
        </pc:spChg>
        <pc:spChg chg="mod">
          <ac:chgData name="Cristian Chilipirea" userId="34ab170da5908fc4" providerId="LiveId" clId="{02C829AE-F0BF-410D-95AA-6603C1AB8DCB}" dt="2021-04-25T22:52:40.688" v="1984" actId="113"/>
          <ac:spMkLst>
            <pc:docMk/>
            <pc:sldMk cId="3781859144" sldId="651"/>
            <ac:spMk id="6" creationId="{21F93722-BCAD-4226-B506-22DE741D60C7}"/>
          </ac:spMkLst>
        </pc:spChg>
      </pc:sldChg>
      <pc:sldChg chg="modSp add mod">
        <pc:chgData name="Cristian Chilipirea" userId="34ab170da5908fc4" providerId="LiveId" clId="{02C829AE-F0BF-410D-95AA-6603C1AB8DCB}" dt="2021-04-25T22:54:20.910" v="2009" actId="14100"/>
        <pc:sldMkLst>
          <pc:docMk/>
          <pc:sldMk cId="793351861" sldId="652"/>
        </pc:sldMkLst>
        <pc:spChg chg="mod">
          <ac:chgData name="Cristian Chilipirea" userId="34ab170da5908fc4" providerId="LiveId" clId="{02C829AE-F0BF-410D-95AA-6603C1AB8DCB}" dt="2021-04-25T22:54:20.910" v="2009" actId="14100"/>
          <ac:spMkLst>
            <pc:docMk/>
            <pc:sldMk cId="793351861" sldId="652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206764282" sldId="652"/>
        </pc:sldMkLst>
      </pc:sldChg>
      <pc:sldChg chg="addSp modSp add mod">
        <pc:chgData name="Cristian Chilipirea" userId="34ab170da5908fc4" providerId="LiveId" clId="{02C829AE-F0BF-410D-95AA-6603C1AB8DCB}" dt="2021-04-25T22:54:29.375" v="2010" actId="113"/>
        <pc:sldMkLst>
          <pc:docMk/>
          <pc:sldMk cId="634152904" sldId="653"/>
        </pc:sldMkLst>
        <pc:spChg chg="add mod">
          <ac:chgData name="Cristian Chilipirea" userId="34ab170da5908fc4" providerId="LiveId" clId="{02C829AE-F0BF-410D-95AA-6603C1AB8DCB}" dt="2021-04-25T22:54:29.375" v="2010" actId="113"/>
          <ac:spMkLst>
            <pc:docMk/>
            <pc:sldMk cId="634152904" sldId="653"/>
            <ac:spMk id="7" creationId="{7776575B-7CA9-4F91-9F04-5C8A641C893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014144862" sldId="65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4056159" sldId="654"/>
        </pc:sldMkLst>
      </pc:sldChg>
      <pc:sldChg chg="new">
        <pc:chgData name="Cristian Chilipirea" userId="34ab170da5908fc4" providerId="LiveId" clId="{02C829AE-F0BF-410D-95AA-6603C1AB8DCB}" dt="2021-04-25T22:57:17.626" v="2011" actId="680"/>
        <pc:sldMkLst>
          <pc:docMk/>
          <pc:sldMk cId="415616758" sldId="65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13716330" sldId="655"/>
        </pc:sldMkLst>
      </pc:sldChg>
      <pc:sldChg chg="addSp delSp modSp new mod">
        <pc:chgData name="Cristian Chilipirea" userId="34ab170da5908fc4" providerId="LiveId" clId="{02C829AE-F0BF-410D-95AA-6603C1AB8DCB}" dt="2021-04-25T23:04:50.606" v="2037" actId="20577"/>
        <pc:sldMkLst>
          <pc:docMk/>
          <pc:sldMk cId="2135296854" sldId="655"/>
        </pc:sldMkLst>
        <pc:spChg chg="mod">
          <ac:chgData name="Cristian Chilipirea" userId="34ab170da5908fc4" providerId="LiveId" clId="{02C829AE-F0BF-410D-95AA-6603C1AB8DCB}" dt="2021-04-25T23:04:50.606" v="2037" actId="20577"/>
          <ac:spMkLst>
            <pc:docMk/>
            <pc:sldMk cId="2135296854" sldId="655"/>
            <ac:spMk id="3" creationId="{8908502B-90AF-4F0A-84BD-66E7202CA3E3}"/>
          </ac:spMkLst>
        </pc:spChg>
        <pc:spChg chg="del">
          <ac:chgData name="Cristian Chilipirea" userId="34ab170da5908fc4" providerId="LiveId" clId="{02C829AE-F0BF-410D-95AA-6603C1AB8DCB}" dt="2021-04-25T23:04:17.518" v="2028" actId="478"/>
          <ac:spMkLst>
            <pc:docMk/>
            <pc:sldMk cId="2135296854" sldId="655"/>
            <ac:spMk id="4" creationId="{4978A101-3BC1-4FAB-AEE2-EAEC9B60015B}"/>
          </ac:spMkLst>
        </pc:spChg>
        <pc:spChg chg="add mod">
          <ac:chgData name="Cristian Chilipirea" userId="34ab170da5908fc4" providerId="LiveId" clId="{02C829AE-F0BF-410D-95AA-6603C1AB8DCB}" dt="2021-04-25T23:04:31.987" v="2035" actId="1076"/>
          <ac:spMkLst>
            <pc:docMk/>
            <pc:sldMk cId="2135296854" sldId="655"/>
            <ac:spMk id="6" creationId="{220842B6-0700-4846-846C-474A5CB44782}"/>
          </ac:spMkLst>
        </pc:spChg>
      </pc:sldChg>
      <pc:sldChg chg="new">
        <pc:chgData name="Cristian Chilipirea" userId="34ab170da5908fc4" providerId="LiveId" clId="{02C829AE-F0BF-410D-95AA-6603C1AB8DCB}" dt="2021-04-25T23:03:47.028" v="2027" actId="680"/>
        <pc:sldMkLst>
          <pc:docMk/>
          <pc:sldMk cId="140328869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85489496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61557608" sldId="657"/>
        </pc:sldMkLst>
      </pc:sldChg>
      <pc:sldChg chg="addSp delSp modSp new mod">
        <pc:chgData name="Cristian Chilipirea" userId="34ab170da5908fc4" providerId="LiveId" clId="{02C829AE-F0BF-410D-95AA-6603C1AB8DCB}" dt="2021-04-25T23:05:24.737" v="2064"/>
        <pc:sldMkLst>
          <pc:docMk/>
          <pc:sldMk cId="4022169465" sldId="657"/>
        </pc:sldMkLst>
        <pc:spChg chg="mod">
          <ac:chgData name="Cristian Chilipirea" userId="34ab170da5908fc4" providerId="LiveId" clId="{02C829AE-F0BF-410D-95AA-6603C1AB8DCB}" dt="2021-04-25T23:05:10.540" v="2062" actId="14100"/>
          <ac:spMkLst>
            <pc:docMk/>
            <pc:sldMk cId="4022169465" sldId="657"/>
            <ac:spMk id="3" creationId="{7741E576-7E7C-4138-BE2A-F8D05976F54B}"/>
          </ac:spMkLst>
        </pc:spChg>
        <pc:spChg chg="del">
          <ac:chgData name="Cristian Chilipirea" userId="34ab170da5908fc4" providerId="LiveId" clId="{02C829AE-F0BF-410D-95AA-6603C1AB8DCB}" dt="2021-04-25T23:05:24.097" v="2063" actId="478"/>
          <ac:spMkLst>
            <pc:docMk/>
            <pc:sldMk cId="4022169465" sldId="657"/>
            <ac:spMk id="4" creationId="{9BF42328-A356-4653-B2A6-A5AE1CC53F00}"/>
          </ac:spMkLst>
        </pc:spChg>
        <pc:spChg chg="add mod">
          <ac:chgData name="Cristian Chilipirea" userId="34ab170da5908fc4" providerId="LiveId" clId="{02C829AE-F0BF-410D-95AA-6603C1AB8DCB}" dt="2021-04-25T23:05:24.737" v="2064"/>
          <ac:spMkLst>
            <pc:docMk/>
            <pc:sldMk cId="4022169465" sldId="657"/>
            <ac:spMk id="5" creationId="{18E97057-FE9A-42CE-A25E-62C8493DE80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73045281" sldId="658"/>
        </pc:sldMkLst>
      </pc:sldChg>
      <pc:sldChg chg="modSp add">
        <pc:chgData name="Cristian Chilipirea" userId="34ab170da5908fc4" providerId="LiveId" clId="{02C829AE-F0BF-410D-95AA-6603C1AB8DCB}" dt="2021-04-25T23:06:10.499" v="2075" actId="20577"/>
        <pc:sldMkLst>
          <pc:docMk/>
          <pc:sldMk cId="3095087201" sldId="658"/>
        </pc:sldMkLst>
        <pc:spChg chg="mod">
          <ac:chgData name="Cristian Chilipirea" userId="34ab170da5908fc4" providerId="LiveId" clId="{02C829AE-F0BF-410D-95AA-6603C1AB8DCB}" dt="2021-04-25T23:06:10.499" v="2075" actId="20577"/>
          <ac:spMkLst>
            <pc:docMk/>
            <pc:sldMk cId="3095087201" sldId="658"/>
            <ac:spMk id="5" creationId="{18E97057-FE9A-42CE-A25E-62C8493DE80F}"/>
          </ac:spMkLst>
        </pc:spChg>
      </pc:sldChg>
      <pc:sldChg chg="addSp modSp add mod">
        <pc:chgData name="Cristian Chilipirea" userId="34ab170da5908fc4" providerId="LiveId" clId="{02C829AE-F0BF-410D-95AA-6603C1AB8DCB}" dt="2021-04-25T23:06:33.901" v="2078"/>
        <pc:sldMkLst>
          <pc:docMk/>
          <pc:sldMk cId="654971903" sldId="659"/>
        </pc:sldMkLst>
        <pc:spChg chg="mod">
          <ac:chgData name="Cristian Chilipirea" userId="34ab170da5908fc4" providerId="LiveId" clId="{02C829AE-F0BF-410D-95AA-6603C1AB8DCB}" dt="2021-04-25T23:06:23.223" v="2077" actId="1076"/>
          <ac:spMkLst>
            <pc:docMk/>
            <pc:sldMk cId="654971903" sldId="659"/>
            <ac:spMk id="5" creationId="{18E97057-FE9A-42CE-A25E-62C8493DE80F}"/>
          </ac:spMkLst>
        </pc:spChg>
        <pc:spChg chg="add mod">
          <ac:chgData name="Cristian Chilipirea" userId="34ab170da5908fc4" providerId="LiveId" clId="{02C829AE-F0BF-410D-95AA-6603C1AB8DCB}" dt="2021-04-25T23:06:33.901" v="2078"/>
          <ac:spMkLst>
            <pc:docMk/>
            <pc:sldMk cId="654971903" sldId="659"/>
            <ac:spMk id="6" creationId="{8906A6F3-9935-4ECC-BC19-BEFCE3BEEFF7}"/>
          </ac:spMkLst>
        </pc:spChg>
      </pc:sldChg>
      <pc:sldChg chg="modSp add">
        <pc:chgData name="Cristian Chilipirea" userId="34ab170da5908fc4" providerId="LiveId" clId="{02C829AE-F0BF-410D-95AA-6603C1AB8DCB}" dt="2021-04-25T23:07:10.219" v="2084" actId="20577"/>
        <pc:sldMkLst>
          <pc:docMk/>
          <pc:sldMk cId="1398766079" sldId="660"/>
        </pc:sldMkLst>
        <pc:spChg chg="mod">
          <ac:chgData name="Cristian Chilipirea" userId="34ab170da5908fc4" providerId="LiveId" clId="{02C829AE-F0BF-410D-95AA-6603C1AB8DCB}" dt="2021-04-25T23:07:10.219" v="2084" actId="20577"/>
          <ac:spMkLst>
            <pc:docMk/>
            <pc:sldMk cId="1398766079" sldId="660"/>
            <ac:spMk id="6" creationId="{8906A6F3-9935-4ECC-BC19-BEFCE3BEEFF7}"/>
          </ac:spMkLst>
        </pc:spChg>
      </pc:sldChg>
      <pc:sldChg chg="addSp modSp add mod">
        <pc:chgData name="Cristian Chilipirea" userId="34ab170da5908fc4" providerId="LiveId" clId="{02C829AE-F0BF-410D-95AA-6603C1AB8DCB}" dt="2021-04-25T23:08:11.646" v="2105" actId="20577"/>
        <pc:sldMkLst>
          <pc:docMk/>
          <pc:sldMk cId="1109782788" sldId="661"/>
        </pc:sldMkLst>
        <pc:spChg chg="mod">
          <ac:chgData name="Cristian Chilipirea" userId="34ab170da5908fc4" providerId="LiveId" clId="{02C829AE-F0BF-410D-95AA-6603C1AB8DCB}" dt="2021-04-25T23:08:11.646" v="2105" actId="20577"/>
          <ac:spMkLst>
            <pc:docMk/>
            <pc:sldMk cId="1109782788" sldId="661"/>
            <ac:spMk id="6" creationId="{8906A6F3-9935-4ECC-BC19-BEFCE3BEEFF7}"/>
          </ac:spMkLst>
        </pc:spChg>
        <pc:spChg chg="add mod">
          <ac:chgData name="Cristian Chilipirea" userId="34ab170da5908fc4" providerId="LiveId" clId="{02C829AE-F0BF-410D-95AA-6603C1AB8DCB}" dt="2021-04-25T23:07:40.099" v="2096" actId="1076"/>
          <ac:spMkLst>
            <pc:docMk/>
            <pc:sldMk cId="1109782788" sldId="661"/>
            <ac:spMk id="7" creationId="{12C51BE6-5E6C-4581-B16F-45B125494BA4}"/>
          </ac:spMkLst>
        </pc:spChg>
      </pc:sldChg>
      <pc:sldChg chg="delSp add mod ord">
        <pc:chgData name="Cristian Chilipirea" userId="34ab170da5908fc4" providerId="LiveId" clId="{02C829AE-F0BF-410D-95AA-6603C1AB8DCB}" dt="2021-04-25T23:08:23.073" v="2109"/>
        <pc:sldMkLst>
          <pc:docMk/>
          <pc:sldMk cId="22322885" sldId="662"/>
        </pc:sldMkLst>
        <pc:spChg chg="del">
          <ac:chgData name="Cristian Chilipirea" userId="34ab170da5908fc4" providerId="LiveId" clId="{02C829AE-F0BF-410D-95AA-6603C1AB8DCB}" dt="2021-04-25T23:08:18.114" v="2107" actId="478"/>
          <ac:spMkLst>
            <pc:docMk/>
            <pc:sldMk cId="22322885" sldId="662"/>
            <ac:spMk id="7" creationId="{12C51BE6-5E6C-4581-B16F-45B125494BA4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/>
              <a:t>Tehnica</a:t>
            </a:r>
            <a:r>
              <a:rPr lang="en-US" sz="3200" dirty="0"/>
              <a:t> Dynamic Programming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8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7798-4DA3-48F1-B09F-C681696215CD}"/>
              </a:ext>
            </a:extLst>
          </p:cNvPr>
          <p:cNvSpPr/>
          <p:nvPr/>
        </p:nvSpPr>
        <p:spPr>
          <a:xfrm>
            <a:off x="302386" y="3944986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053D88-DB7B-4329-9BEB-CC21D402CC17}"/>
              </a:ext>
            </a:extLst>
          </p:cNvPr>
          <p:cNvSpPr/>
          <p:nvPr/>
        </p:nvSpPr>
        <p:spPr>
          <a:xfrm>
            <a:off x="1070864" y="3948495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C08AFE-34BB-4D97-B626-8E5250616B33}"/>
              </a:ext>
            </a:extLst>
          </p:cNvPr>
          <p:cNvSpPr/>
          <p:nvPr/>
        </p:nvSpPr>
        <p:spPr>
          <a:xfrm>
            <a:off x="821437" y="2993410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1B762-1C20-4AAC-B77C-4224FFADCE6F}"/>
              </a:ext>
            </a:extLst>
          </p:cNvPr>
          <p:cNvSpPr/>
          <p:nvPr/>
        </p:nvSpPr>
        <p:spPr>
          <a:xfrm>
            <a:off x="2498436" y="298415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3D844F9-59A0-4209-8009-7493D6DAFAB9}"/>
              </a:ext>
            </a:extLst>
          </p:cNvPr>
          <p:cNvSpPr/>
          <p:nvPr/>
        </p:nvSpPr>
        <p:spPr>
          <a:xfrm>
            <a:off x="1964280" y="2240642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E2E1D9-C893-468B-80B2-8BA9EF675E78}"/>
              </a:ext>
            </a:extLst>
          </p:cNvPr>
          <p:cNvSpPr/>
          <p:nvPr/>
        </p:nvSpPr>
        <p:spPr>
          <a:xfrm>
            <a:off x="8471029" y="224066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DE0092-A381-4402-B695-DC2B84BEA291}"/>
              </a:ext>
            </a:extLst>
          </p:cNvPr>
          <p:cNvSpPr/>
          <p:nvPr/>
        </p:nvSpPr>
        <p:spPr>
          <a:xfrm>
            <a:off x="5983360" y="1100393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106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7798-4DA3-48F1-B09F-C681696215CD}"/>
              </a:ext>
            </a:extLst>
          </p:cNvPr>
          <p:cNvSpPr/>
          <p:nvPr/>
        </p:nvSpPr>
        <p:spPr>
          <a:xfrm>
            <a:off x="302386" y="3944986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053D88-DB7B-4329-9BEB-CC21D402CC17}"/>
              </a:ext>
            </a:extLst>
          </p:cNvPr>
          <p:cNvSpPr/>
          <p:nvPr/>
        </p:nvSpPr>
        <p:spPr>
          <a:xfrm>
            <a:off x="1070864" y="3948495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C08AFE-34BB-4D97-B626-8E5250616B33}"/>
              </a:ext>
            </a:extLst>
          </p:cNvPr>
          <p:cNvSpPr/>
          <p:nvPr/>
        </p:nvSpPr>
        <p:spPr>
          <a:xfrm>
            <a:off x="821437" y="2993410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1B762-1C20-4AAC-B77C-4224FFADCE6F}"/>
              </a:ext>
            </a:extLst>
          </p:cNvPr>
          <p:cNvSpPr/>
          <p:nvPr/>
        </p:nvSpPr>
        <p:spPr>
          <a:xfrm>
            <a:off x="2498436" y="298415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3D844F9-59A0-4209-8009-7493D6DAFAB9}"/>
              </a:ext>
            </a:extLst>
          </p:cNvPr>
          <p:cNvSpPr/>
          <p:nvPr/>
        </p:nvSpPr>
        <p:spPr>
          <a:xfrm>
            <a:off x="1964280" y="2240642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E2E1D9-C893-468B-80B2-8BA9EF675E78}"/>
              </a:ext>
            </a:extLst>
          </p:cNvPr>
          <p:cNvSpPr/>
          <p:nvPr/>
        </p:nvSpPr>
        <p:spPr>
          <a:xfrm>
            <a:off x="8471029" y="224066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C3ED58-707B-452B-8520-79EF357DC541}"/>
              </a:ext>
            </a:extLst>
          </p:cNvPr>
          <p:cNvSpPr/>
          <p:nvPr/>
        </p:nvSpPr>
        <p:spPr>
          <a:xfrm>
            <a:off x="5983360" y="1100393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7823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5C12EF-F8CF-4DFF-95C2-0D4BF308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59E50-EDA2-4BF0-85C8-92A7B4C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</a:t>
            </a:r>
            <a:r>
              <a:rPr lang="en-US" dirty="0"/>
              <a:t> Bottom-up (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98AE-CD09-41C0-9523-83CD94D98D6C}"/>
              </a:ext>
            </a:extLst>
          </p:cNvPr>
          <p:cNvSpPr txBox="1"/>
          <p:nvPr/>
        </p:nvSpPr>
        <p:spPr>
          <a:xfrm>
            <a:off x="1580322" y="1833346"/>
            <a:ext cx="8599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nacci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3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4F659-1079-429C-8522-0BC810BA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8D9DF4-A16B-470A-9035-CE6B7540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193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4F659-1079-429C-8522-0BC810BA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8D9DF4-A16B-470A-9035-CE6B7540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7F9861-BCCB-45CB-9189-D9B66A502751}"/>
                  </a:ext>
                </a:extLst>
              </p:cNvPr>
              <p:cNvSpPr txBox="1"/>
              <p:nvPr/>
            </p:nvSpPr>
            <p:spPr>
              <a:xfrm>
                <a:off x="3048828" y="3254273"/>
                <a:ext cx="609765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6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60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6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7F9861-BCCB-45CB-9189-D9B66A502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28" y="3254273"/>
                <a:ext cx="6097656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87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41366-E84C-462C-A2D1-B92FA127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446DF-4063-420D-941D-5B9F76B6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pic>
        <p:nvPicPr>
          <p:cNvPr id="5" name="Picture 2" descr="Dyke">
            <a:extLst>
              <a:ext uri="{FF2B5EF4-FFF2-40B4-BE49-F238E27FC236}">
                <a16:creationId xmlns:a16="http://schemas.microsoft.com/office/drawing/2014/main" id="{4507FC37-44EF-4A43-89E7-F3B5C8A5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403" y="1305046"/>
            <a:ext cx="2724873" cy="403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A221AC-23ED-4B49-ABB4-1EC7B949921E}"/>
              </a:ext>
            </a:extLst>
          </p:cNvPr>
          <p:cNvSpPr txBox="1">
            <a:spLocks/>
          </p:cNvSpPr>
          <p:nvPr/>
        </p:nvSpPr>
        <p:spPr bwMode="auto">
          <a:xfrm>
            <a:off x="8692853" y="5564529"/>
            <a:ext cx="32423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Richard Bellman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7CA0E-9B7B-4980-A4E8-0A398DFC0F96}"/>
              </a:ext>
            </a:extLst>
          </p:cNvPr>
          <p:cNvSpPr txBox="1"/>
          <p:nvPr/>
        </p:nvSpPr>
        <p:spPr>
          <a:xfrm>
            <a:off x="681523" y="1402459"/>
            <a:ext cx="618641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vi-VN" sz="2800" dirty="0"/>
              <a:t>1. </a:t>
            </a:r>
            <a:r>
              <a:rPr lang="en-US" sz="2800" dirty="0"/>
              <a:t>I</a:t>
            </a:r>
            <a:r>
              <a:rPr lang="vi-VN" sz="2800" dirty="0"/>
              <a:t>dentificarea subproblemelor</a:t>
            </a:r>
            <a:r>
              <a:rPr lang="en-US" sz="2800" dirty="0"/>
              <a:t>.</a:t>
            </a:r>
            <a:endParaRPr lang="vi-V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2</a:t>
            </a:r>
            <a:r>
              <a:rPr lang="vi-VN" sz="2800" dirty="0"/>
              <a:t>. </a:t>
            </a:r>
            <a:r>
              <a:rPr lang="en-US" sz="2800" dirty="0"/>
              <a:t>D</a:t>
            </a:r>
            <a:r>
              <a:rPr lang="vi-VN" sz="2800" dirty="0"/>
              <a:t>eterminarea unei </a:t>
            </a:r>
            <a:r>
              <a:rPr lang="vi-VN" sz="2800" b="1" dirty="0"/>
              <a:t>relaţii de recurenţă</a:t>
            </a:r>
            <a:r>
              <a:rPr lang="vi-VN" sz="2800" dirty="0"/>
              <a:t> </a:t>
            </a:r>
            <a:r>
              <a:rPr lang="en-US" sz="2800" dirty="0"/>
              <a:t>pentru </a:t>
            </a:r>
            <a:r>
              <a:rPr lang="ro-RO" sz="2800" dirty="0"/>
              <a:t>descompunere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</a:t>
            </a:r>
            <a:r>
              <a:rPr lang="vi-VN" sz="2800" dirty="0"/>
              <a:t>. </a:t>
            </a:r>
            <a:r>
              <a:rPr lang="en-US" sz="2800" dirty="0"/>
              <a:t>A</a:t>
            </a:r>
            <a:r>
              <a:rPr lang="vi-VN" sz="2800" dirty="0"/>
              <a:t>legerea un</a:t>
            </a:r>
            <a:r>
              <a:rPr lang="en-US" sz="2800" dirty="0"/>
              <a:t>or</a:t>
            </a:r>
            <a:r>
              <a:rPr lang="vi-VN" sz="2800" dirty="0"/>
              <a:t> structuri care să</a:t>
            </a:r>
            <a:endParaRPr lang="en-US" sz="2800" dirty="0"/>
          </a:p>
          <a:p>
            <a:pPr marL="0" indent="0">
              <a:buNone/>
            </a:pPr>
            <a:r>
              <a:rPr lang="vi-VN" sz="2800" dirty="0"/>
              <a:t>reţină soluţiile subproblemelor</a:t>
            </a:r>
            <a:r>
              <a:rPr lang="en-US" sz="2800" dirty="0"/>
              <a:t>.</a:t>
            </a:r>
            <a:endParaRPr lang="vi-V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vi-VN" sz="2800" dirty="0"/>
              <a:t>4. </a:t>
            </a:r>
            <a:r>
              <a:rPr lang="en-US" sz="2800" dirty="0"/>
              <a:t>R</a:t>
            </a:r>
            <a:r>
              <a:rPr lang="vi-VN" sz="2800" dirty="0"/>
              <a:t>ezolvarea recurenţei în mod bottom-up (în ordinea</a:t>
            </a:r>
            <a:r>
              <a:rPr lang="en-US" sz="2800" dirty="0"/>
              <a:t> </a:t>
            </a:r>
            <a:r>
              <a:rPr lang="vi-VN" sz="2800" dirty="0"/>
              <a:t>crescătoare </a:t>
            </a:r>
            <a:endParaRPr lang="en-US" sz="2800" dirty="0"/>
          </a:p>
          <a:p>
            <a:pPr marL="0" indent="0">
              <a:buNone/>
            </a:pPr>
            <a:r>
              <a:rPr lang="vi-VN" sz="2800" dirty="0"/>
              <a:t>a dimensiunilor subproblemelor)</a:t>
            </a:r>
          </a:p>
        </p:txBody>
      </p:sp>
    </p:spTree>
    <p:extLst>
      <p:ext uri="{BB962C8B-B14F-4D97-AF65-F5344CB8AC3E}">
        <p14:creationId xmlns:p14="http://schemas.microsoft.com/office/powerpoint/2010/main" val="2098809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A8B6BD-276B-416A-B780-B737067E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EDC8F6-09A0-42E4-8622-AE3B904B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E19A3-DC01-4C36-8ABF-0239A5CE02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Pentru probleme de optimizare (găsire maxim/minim)</a:t>
            </a:r>
          </a:p>
          <a:p>
            <a:r>
              <a:rPr lang="ro-RO" dirty="0"/>
              <a:t>Probleme ce pot fi rupte în subprobleme</a:t>
            </a:r>
          </a:p>
          <a:p>
            <a:r>
              <a:rPr lang="ro-RO" dirty="0"/>
              <a:t>Subproblemele trebuie să fie </a:t>
            </a:r>
            <a:r>
              <a:rPr lang="ro-RO" b="1" dirty="0"/>
              <a:t>independente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O subproblemă nu poate afecta o alta.</a:t>
            </a:r>
          </a:p>
          <a:p>
            <a:r>
              <a:rPr lang="ro-RO" dirty="0"/>
              <a:t>Subproblemele trebuie să fie </a:t>
            </a:r>
            <a:r>
              <a:rPr lang="ro-RO" dirty="0" err="1"/>
              <a:t>overlapping</a:t>
            </a:r>
            <a:r>
              <a:rPr lang="ro-RO" dirty="0"/>
              <a:t> </a:t>
            </a:r>
          </a:p>
          <a:p>
            <a:pPr lvl="1"/>
            <a:r>
              <a:rPr lang="ro-RO" dirty="0"/>
              <a:t>Să apară aceeași subproblemă de mai multe ori.</a:t>
            </a:r>
          </a:p>
          <a:p>
            <a:pPr lvl="1"/>
            <a:r>
              <a:rPr lang="ro-RO" dirty="0"/>
              <a:t>Altfel putem folosi doar Divide et </a:t>
            </a:r>
            <a:r>
              <a:rPr lang="ro-RO" dirty="0" err="1"/>
              <a:t>Impera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11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22E06-725C-41CD-9207-FA1EF23C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DCF64-56C1-4C64-908B-6CF05960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Memoization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9F05F-1DE5-4FCA-A220-271599C352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196547"/>
            <a:ext cx="11197087" cy="4100735"/>
          </a:xfrm>
        </p:spPr>
        <p:txBody>
          <a:bodyPr>
            <a:normAutofit/>
          </a:bodyPr>
          <a:lstStyle/>
          <a:p>
            <a:r>
              <a:rPr lang="ro-RO" sz="3600" dirty="0"/>
              <a:t>Programarea dinamică poate funcționa și top-</a:t>
            </a:r>
            <a:r>
              <a:rPr lang="ro-RO" sz="3600" dirty="0" err="1"/>
              <a:t>down</a:t>
            </a:r>
            <a:r>
              <a:rPr lang="ro-RO" sz="3600" dirty="0"/>
              <a:t>, păstrând recursivitatea, dar se va adăuga un mecanism de păstrare și refolosire a soluțiilor parțiale.</a:t>
            </a:r>
          </a:p>
        </p:txBody>
      </p:sp>
    </p:spTree>
    <p:extLst>
      <p:ext uri="{BB962C8B-B14F-4D97-AF65-F5344CB8AC3E}">
        <p14:creationId xmlns:p14="http://schemas.microsoft.com/office/powerpoint/2010/main" val="3829579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BE5D3C-3053-4F59-861A-A07BAFB0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BE094-2746-4800-BBD1-74363BB0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66DE2-5F51-4D4A-9C84-44CE60290E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190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5C149F-3F5F-44AC-9B8D-FED505E3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8AAD7-8811-4C01-B55C-65B5F6B2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2CBD3-7302-4352-B450-AF45E47945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dă o tijă de o mărime N.</a:t>
            </a:r>
          </a:p>
          <a:p>
            <a:r>
              <a:rPr lang="ro-RO" dirty="0"/>
              <a:t>Tija trebuie tăiată în una sau mai multe bucăți pentru a </a:t>
            </a:r>
            <a:r>
              <a:rPr lang="ro-RO" b="1" dirty="0"/>
              <a:t>maximiza</a:t>
            </a:r>
            <a:r>
              <a:rPr lang="ro-RO" dirty="0"/>
              <a:t> profitul obținut pentru bucăți.</a:t>
            </a:r>
          </a:p>
          <a:p>
            <a:r>
              <a:rPr lang="ro-RO" dirty="0"/>
              <a:t>Bucățile au preț diferit în funcție de mărimea tijei.</a:t>
            </a:r>
          </a:p>
          <a:p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E0B0C4-9D9E-4B03-8EA8-683F5C3C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03654"/>
              </p:ext>
            </p:extLst>
          </p:nvPr>
        </p:nvGraphicFramePr>
        <p:xfrm>
          <a:off x="1504686" y="3652431"/>
          <a:ext cx="56184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5284680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7898152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24360382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5807311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86624548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75243874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8767552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12188439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21646834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6780366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85521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Lungime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Preț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245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03AC5-0B84-45B8-8830-86F2D033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51589-74CC-4E1D-BD78-F824C5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04A206-1929-4567-9496-19A243540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93004"/>
              </p:ext>
            </p:extLst>
          </p:nvPr>
        </p:nvGraphicFramePr>
        <p:xfrm>
          <a:off x="1040897" y="1475762"/>
          <a:ext cx="56184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5284680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7898152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24360382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5807311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86624548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75243874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8767552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12188439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21646834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6780366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85521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Lungime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Preț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60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E208C3-9D25-4810-AE6F-37D3189E7A77}"/>
              </a:ext>
            </a:extLst>
          </p:cNvPr>
          <p:cNvSpPr/>
          <p:nvPr/>
        </p:nvSpPr>
        <p:spPr>
          <a:xfrm>
            <a:off x="894521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F9BBD-D819-4696-8560-43DC742D473B}"/>
              </a:ext>
            </a:extLst>
          </p:cNvPr>
          <p:cNvSpPr/>
          <p:nvPr/>
        </p:nvSpPr>
        <p:spPr>
          <a:xfrm>
            <a:off x="1299314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F663C-3A6E-49AD-B2C2-9233A1BEC6C8}"/>
              </a:ext>
            </a:extLst>
          </p:cNvPr>
          <p:cNvSpPr/>
          <p:nvPr/>
        </p:nvSpPr>
        <p:spPr>
          <a:xfrm>
            <a:off x="1704107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87B31-501B-44B6-891B-F30A44226F90}"/>
              </a:ext>
            </a:extLst>
          </p:cNvPr>
          <p:cNvSpPr/>
          <p:nvPr/>
        </p:nvSpPr>
        <p:spPr>
          <a:xfrm>
            <a:off x="2108900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0A1E-12EB-48D2-889B-1A671139C32D}"/>
              </a:ext>
            </a:extLst>
          </p:cNvPr>
          <p:cNvSpPr txBox="1"/>
          <p:nvPr/>
        </p:nvSpPr>
        <p:spPr>
          <a:xfrm>
            <a:off x="1547654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5E29F-C081-4B21-ACB6-ADD7D68178B5}"/>
              </a:ext>
            </a:extLst>
          </p:cNvPr>
          <p:cNvSpPr/>
          <p:nvPr/>
        </p:nvSpPr>
        <p:spPr>
          <a:xfrm>
            <a:off x="383612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862E57-B227-40DA-82B6-AED0202DAAF7}"/>
              </a:ext>
            </a:extLst>
          </p:cNvPr>
          <p:cNvSpPr/>
          <p:nvPr/>
        </p:nvSpPr>
        <p:spPr>
          <a:xfrm>
            <a:off x="439903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FB3B4-22D5-463C-AA36-825615EC550E}"/>
              </a:ext>
            </a:extLst>
          </p:cNvPr>
          <p:cNvSpPr/>
          <p:nvPr/>
        </p:nvSpPr>
        <p:spPr>
          <a:xfrm>
            <a:off x="480382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3C285-1DA2-4D84-B814-D9DDAE0E9190}"/>
              </a:ext>
            </a:extLst>
          </p:cNvPr>
          <p:cNvSpPr/>
          <p:nvPr/>
        </p:nvSpPr>
        <p:spPr>
          <a:xfrm>
            <a:off x="520862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E6E2B-B653-4492-B888-F2A6A71162DD}"/>
              </a:ext>
            </a:extLst>
          </p:cNvPr>
          <p:cNvSpPr txBox="1"/>
          <p:nvPr/>
        </p:nvSpPr>
        <p:spPr>
          <a:xfrm>
            <a:off x="3928012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81801-9896-4B71-9C52-166C87A45DAE}"/>
              </a:ext>
            </a:extLst>
          </p:cNvPr>
          <p:cNvSpPr txBox="1"/>
          <p:nvPr/>
        </p:nvSpPr>
        <p:spPr>
          <a:xfrm>
            <a:off x="4895716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7ADFA-5304-464E-AF1F-9CD865709049}"/>
              </a:ext>
            </a:extLst>
          </p:cNvPr>
          <p:cNvSpPr/>
          <p:nvPr/>
        </p:nvSpPr>
        <p:spPr>
          <a:xfrm>
            <a:off x="6821137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7D0CA-A660-433B-BA8B-4372654D3F0F}"/>
              </a:ext>
            </a:extLst>
          </p:cNvPr>
          <p:cNvSpPr/>
          <p:nvPr/>
        </p:nvSpPr>
        <p:spPr>
          <a:xfrm>
            <a:off x="7225930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81E3CE-2570-4C59-8F81-014220EE8701}"/>
              </a:ext>
            </a:extLst>
          </p:cNvPr>
          <p:cNvSpPr/>
          <p:nvPr/>
        </p:nvSpPr>
        <p:spPr>
          <a:xfrm>
            <a:off x="7788841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20DAA0-95A1-4CDA-B6A9-95478C9866FA}"/>
              </a:ext>
            </a:extLst>
          </p:cNvPr>
          <p:cNvSpPr/>
          <p:nvPr/>
        </p:nvSpPr>
        <p:spPr>
          <a:xfrm>
            <a:off x="8193634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48ACC-6CD1-4351-9DC0-0D33A04A2207}"/>
              </a:ext>
            </a:extLst>
          </p:cNvPr>
          <p:cNvSpPr txBox="1"/>
          <p:nvPr/>
        </p:nvSpPr>
        <p:spPr>
          <a:xfrm>
            <a:off x="7069477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F978C-A93A-48B9-8BDA-25E3FC560DC2}"/>
              </a:ext>
            </a:extLst>
          </p:cNvPr>
          <p:cNvSpPr txBox="1"/>
          <p:nvPr/>
        </p:nvSpPr>
        <p:spPr>
          <a:xfrm>
            <a:off x="8037181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DD12E-FBD3-4653-BEA8-E9F05A5810E5}"/>
              </a:ext>
            </a:extLst>
          </p:cNvPr>
          <p:cNvSpPr/>
          <p:nvPr/>
        </p:nvSpPr>
        <p:spPr>
          <a:xfrm>
            <a:off x="952018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E2158-4B9E-4681-99BE-AEBCFFC5798D}"/>
              </a:ext>
            </a:extLst>
          </p:cNvPr>
          <p:cNvSpPr/>
          <p:nvPr/>
        </p:nvSpPr>
        <p:spPr>
          <a:xfrm>
            <a:off x="992498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792132-C1E5-4233-922E-BAECEB08D27B}"/>
              </a:ext>
            </a:extLst>
          </p:cNvPr>
          <p:cNvSpPr/>
          <p:nvPr/>
        </p:nvSpPr>
        <p:spPr>
          <a:xfrm>
            <a:off x="1032977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BD0AFA-2D9B-4D63-9808-8EDEFE4F3CE6}"/>
              </a:ext>
            </a:extLst>
          </p:cNvPr>
          <p:cNvSpPr/>
          <p:nvPr/>
        </p:nvSpPr>
        <p:spPr>
          <a:xfrm>
            <a:off x="1089268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5EA87-3D73-4453-9C8A-33BB3A1790F4}"/>
              </a:ext>
            </a:extLst>
          </p:cNvPr>
          <p:cNvSpPr txBox="1"/>
          <p:nvPr/>
        </p:nvSpPr>
        <p:spPr>
          <a:xfrm>
            <a:off x="9970925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5C7D1-7C1B-4C6D-AAB6-CF43D1F1F928}"/>
              </a:ext>
            </a:extLst>
          </p:cNvPr>
          <p:cNvSpPr txBox="1"/>
          <p:nvPr/>
        </p:nvSpPr>
        <p:spPr>
          <a:xfrm>
            <a:off x="10938629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41B5D8-473C-468C-8B20-B88524194915}"/>
              </a:ext>
            </a:extLst>
          </p:cNvPr>
          <p:cNvSpPr/>
          <p:nvPr/>
        </p:nvSpPr>
        <p:spPr>
          <a:xfrm>
            <a:off x="74238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B263D-5D67-4764-ADF0-D86CDE67C489}"/>
              </a:ext>
            </a:extLst>
          </p:cNvPr>
          <p:cNvSpPr/>
          <p:nvPr/>
        </p:nvSpPr>
        <p:spPr>
          <a:xfrm>
            <a:off x="1299314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14CAD-55DD-46BC-ADD0-CEB3E3DEE7B0}"/>
              </a:ext>
            </a:extLst>
          </p:cNvPr>
          <p:cNvSpPr/>
          <p:nvPr/>
        </p:nvSpPr>
        <p:spPr>
          <a:xfrm>
            <a:off x="1823628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A8612E-CA58-4B8B-B5C8-0D955D60AB9E}"/>
              </a:ext>
            </a:extLst>
          </p:cNvPr>
          <p:cNvSpPr/>
          <p:nvPr/>
        </p:nvSpPr>
        <p:spPr>
          <a:xfrm>
            <a:off x="222842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18C47-2240-4D94-B624-D24CA15DDCC9}"/>
              </a:ext>
            </a:extLst>
          </p:cNvPr>
          <p:cNvSpPr txBox="1"/>
          <p:nvPr/>
        </p:nvSpPr>
        <p:spPr>
          <a:xfrm>
            <a:off x="135123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0679D2-D83A-4778-9402-5DA3951278A0}"/>
              </a:ext>
            </a:extLst>
          </p:cNvPr>
          <p:cNvSpPr/>
          <p:nvPr/>
        </p:nvSpPr>
        <p:spPr>
          <a:xfrm>
            <a:off x="38361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6F9411-44F4-4746-A1D4-7021FE861509}"/>
              </a:ext>
            </a:extLst>
          </p:cNvPr>
          <p:cNvSpPr/>
          <p:nvPr/>
        </p:nvSpPr>
        <p:spPr>
          <a:xfrm>
            <a:off x="4399036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F10A94-DA79-4BE2-961C-154A2828EC0D}"/>
              </a:ext>
            </a:extLst>
          </p:cNvPr>
          <p:cNvSpPr/>
          <p:nvPr/>
        </p:nvSpPr>
        <p:spPr>
          <a:xfrm>
            <a:off x="4803829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E1439-CB59-452B-81B9-B4E9DFC4DB21}"/>
              </a:ext>
            </a:extLst>
          </p:cNvPr>
          <p:cNvSpPr/>
          <p:nvPr/>
        </p:nvSpPr>
        <p:spPr>
          <a:xfrm>
            <a:off x="5372422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F9E003-5F18-4D71-A353-B720E0FD7A0B}"/>
              </a:ext>
            </a:extLst>
          </p:cNvPr>
          <p:cNvSpPr txBox="1"/>
          <p:nvPr/>
        </p:nvSpPr>
        <p:spPr>
          <a:xfrm>
            <a:off x="3928012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76A753-535E-4DC6-A56E-F1F0EF1BB615}"/>
              </a:ext>
            </a:extLst>
          </p:cNvPr>
          <p:cNvSpPr txBox="1"/>
          <p:nvPr/>
        </p:nvSpPr>
        <p:spPr>
          <a:xfrm>
            <a:off x="464737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DE9392-6453-4081-8363-52E61C335DDE}"/>
              </a:ext>
            </a:extLst>
          </p:cNvPr>
          <p:cNvSpPr/>
          <p:nvPr/>
        </p:nvSpPr>
        <p:spPr>
          <a:xfrm>
            <a:off x="6821137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9D73E-8902-4FD3-9884-4DB2067CBC3A}"/>
              </a:ext>
            </a:extLst>
          </p:cNvPr>
          <p:cNvSpPr/>
          <p:nvPr/>
        </p:nvSpPr>
        <p:spPr>
          <a:xfrm>
            <a:off x="7225930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4FB17D-2179-4A22-B13A-4C8DEA2A921E}"/>
              </a:ext>
            </a:extLst>
          </p:cNvPr>
          <p:cNvSpPr/>
          <p:nvPr/>
        </p:nvSpPr>
        <p:spPr>
          <a:xfrm>
            <a:off x="7788841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EE21BD-3A98-4DAE-A7B9-E15CB0CCD389}"/>
              </a:ext>
            </a:extLst>
          </p:cNvPr>
          <p:cNvSpPr/>
          <p:nvPr/>
        </p:nvSpPr>
        <p:spPr>
          <a:xfrm>
            <a:off x="8319814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0F8821-7EFB-4C18-A00F-2995DD8BB611}"/>
              </a:ext>
            </a:extLst>
          </p:cNvPr>
          <p:cNvSpPr txBox="1"/>
          <p:nvPr/>
        </p:nvSpPr>
        <p:spPr>
          <a:xfrm>
            <a:off x="7069477" y="4704624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BDED5-F609-4179-810A-235747093904}"/>
              </a:ext>
            </a:extLst>
          </p:cNvPr>
          <p:cNvSpPr txBox="1"/>
          <p:nvPr/>
        </p:nvSpPr>
        <p:spPr>
          <a:xfrm>
            <a:off x="8365757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6F013F-9E5E-438A-BCA8-A81628A8DE7B}"/>
              </a:ext>
            </a:extLst>
          </p:cNvPr>
          <p:cNvSpPr/>
          <p:nvPr/>
        </p:nvSpPr>
        <p:spPr>
          <a:xfrm>
            <a:off x="9436890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0A9500-709D-4126-9510-05CFC0313EA2}"/>
              </a:ext>
            </a:extLst>
          </p:cNvPr>
          <p:cNvSpPr/>
          <p:nvPr/>
        </p:nvSpPr>
        <p:spPr>
          <a:xfrm>
            <a:off x="99709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9C74D7-72CB-4208-977F-069DDC98C651}"/>
              </a:ext>
            </a:extLst>
          </p:cNvPr>
          <p:cNvSpPr/>
          <p:nvPr/>
        </p:nvSpPr>
        <p:spPr>
          <a:xfrm>
            <a:off x="10504961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FA3EC8-384D-4985-9680-3602C86BD47E}"/>
              </a:ext>
            </a:extLst>
          </p:cNvPr>
          <p:cNvSpPr/>
          <p:nvPr/>
        </p:nvSpPr>
        <p:spPr>
          <a:xfrm>
            <a:off x="11044826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E2863-F9F6-454E-BDE6-941CB4CB1976}"/>
              </a:ext>
            </a:extLst>
          </p:cNvPr>
          <p:cNvSpPr txBox="1"/>
          <p:nvPr/>
        </p:nvSpPr>
        <p:spPr>
          <a:xfrm>
            <a:off x="10527858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3595A-7F05-466C-8000-C1F00751D186}"/>
              </a:ext>
            </a:extLst>
          </p:cNvPr>
          <p:cNvSpPr txBox="1"/>
          <p:nvPr/>
        </p:nvSpPr>
        <p:spPr>
          <a:xfrm>
            <a:off x="11090769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244082-629D-434E-9DAD-64FCA7FB54DF}"/>
              </a:ext>
            </a:extLst>
          </p:cNvPr>
          <p:cNvSpPr txBox="1"/>
          <p:nvPr/>
        </p:nvSpPr>
        <p:spPr>
          <a:xfrm>
            <a:off x="9490269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C6911D-E3E5-403D-A76E-3A3305AD7E8E}"/>
              </a:ext>
            </a:extLst>
          </p:cNvPr>
          <p:cNvSpPr txBox="1"/>
          <p:nvPr/>
        </p:nvSpPr>
        <p:spPr>
          <a:xfrm>
            <a:off x="10053180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185293-7C29-46CE-8AE9-42CF1C95B0F5}"/>
              </a:ext>
            </a:extLst>
          </p:cNvPr>
          <p:cNvSpPr txBox="1"/>
          <p:nvPr/>
        </p:nvSpPr>
        <p:spPr>
          <a:xfrm>
            <a:off x="7815512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9790E6-3687-446B-8D5C-86A62FFBA017}"/>
              </a:ext>
            </a:extLst>
          </p:cNvPr>
          <p:cNvSpPr txBox="1"/>
          <p:nvPr/>
        </p:nvSpPr>
        <p:spPr>
          <a:xfrm>
            <a:off x="5428176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8FAD29-364E-4203-8459-3E8B27821344}"/>
              </a:ext>
            </a:extLst>
          </p:cNvPr>
          <p:cNvSpPr txBox="1"/>
          <p:nvPr/>
        </p:nvSpPr>
        <p:spPr>
          <a:xfrm>
            <a:off x="2094994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0DC69-9F79-4FF8-9356-84AEC541ECE3}"/>
              </a:ext>
            </a:extLst>
          </p:cNvPr>
          <p:cNvSpPr txBox="1"/>
          <p:nvPr/>
        </p:nvSpPr>
        <p:spPr>
          <a:xfrm>
            <a:off x="766599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7146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03AC5-0B84-45B8-8830-86F2D033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51589-74CC-4E1D-BD78-F824C5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04A206-1929-4567-9496-19A243540EFA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475762"/>
          <a:ext cx="56184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5284680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7898152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24360382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5807311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86624548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75243874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8767552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12188439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21646834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6780366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85521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Lungime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Preț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60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E208C3-9D25-4810-AE6F-37D3189E7A77}"/>
              </a:ext>
            </a:extLst>
          </p:cNvPr>
          <p:cNvSpPr/>
          <p:nvPr/>
        </p:nvSpPr>
        <p:spPr>
          <a:xfrm>
            <a:off x="894521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F9BBD-D819-4696-8560-43DC742D473B}"/>
              </a:ext>
            </a:extLst>
          </p:cNvPr>
          <p:cNvSpPr/>
          <p:nvPr/>
        </p:nvSpPr>
        <p:spPr>
          <a:xfrm>
            <a:off x="1299314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F663C-3A6E-49AD-B2C2-9233A1BEC6C8}"/>
              </a:ext>
            </a:extLst>
          </p:cNvPr>
          <p:cNvSpPr/>
          <p:nvPr/>
        </p:nvSpPr>
        <p:spPr>
          <a:xfrm>
            <a:off x="1704107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87B31-501B-44B6-891B-F30A44226F90}"/>
              </a:ext>
            </a:extLst>
          </p:cNvPr>
          <p:cNvSpPr/>
          <p:nvPr/>
        </p:nvSpPr>
        <p:spPr>
          <a:xfrm>
            <a:off x="2108900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0A1E-12EB-48D2-889B-1A671139C32D}"/>
              </a:ext>
            </a:extLst>
          </p:cNvPr>
          <p:cNvSpPr txBox="1"/>
          <p:nvPr/>
        </p:nvSpPr>
        <p:spPr>
          <a:xfrm>
            <a:off x="1547654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5E29F-C081-4B21-ACB6-ADD7D68178B5}"/>
              </a:ext>
            </a:extLst>
          </p:cNvPr>
          <p:cNvSpPr/>
          <p:nvPr/>
        </p:nvSpPr>
        <p:spPr>
          <a:xfrm>
            <a:off x="383612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862E57-B227-40DA-82B6-AED0202DAAF7}"/>
              </a:ext>
            </a:extLst>
          </p:cNvPr>
          <p:cNvSpPr/>
          <p:nvPr/>
        </p:nvSpPr>
        <p:spPr>
          <a:xfrm>
            <a:off x="439903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FB3B4-22D5-463C-AA36-825615EC550E}"/>
              </a:ext>
            </a:extLst>
          </p:cNvPr>
          <p:cNvSpPr/>
          <p:nvPr/>
        </p:nvSpPr>
        <p:spPr>
          <a:xfrm>
            <a:off x="480382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3C285-1DA2-4D84-B814-D9DDAE0E9190}"/>
              </a:ext>
            </a:extLst>
          </p:cNvPr>
          <p:cNvSpPr/>
          <p:nvPr/>
        </p:nvSpPr>
        <p:spPr>
          <a:xfrm>
            <a:off x="520862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E6E2B-B653-4492-B888-F2A6A71162DD}"/>
              </a:ext>
            </a:extLst>
          </p:cNvPr>
          <p:cNvSpPr txBox="1"/>
          <p:nvPr/>
        </p:nvSpPr>
        <p:spPr>
          <a:xfrm>
            <a:off x="3928012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81801-9896-4B71-9C52-166C87A45DAE}"/>
              </a:ext>
            </a:extLst>
          </p:cNvPr>
          <p:cNvSpPr txBox="1"/>
          <p:nvPr/>
        </p:nvSpPr>
        <p:spPr>
          <a:xfrm>
            <a:off x="4895716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7ADFA-5304-464E-AF1F-9CD865709049}"/>
              </a:ext>
            </a:extLst>
          </p:cNvPr>
          <p:cNvSpPr/>
          <p:nvPr/>
        </p:nvSpPr>
        <p:spPr>
          <a:xfrm>
            <a:off x="6821137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7D0CA-A660-433B-BA8B-4372654D3F0F}"/>
              </a:ext>
            </a:extLst>
          </p:cNvPr>
          <p:cNvSpPr/>
          <p:nvPr/>
        </p:nvSpPr>
        <p:spPr>
          <a:xfrm>
            <a:off x="7225930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81E3CE-2570-4C59-8F81-014220EE8701}"/>
              </a:ext>
            </a:extLst>
          </p:cNvPr>
          <p:cNvSpPr/>
          <p:nvPr/>
        </p:nvSpPr>
        <p:spPr>
          <a:xfrm>
            <a:off x="7788841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20DAA0-95A1-4CDA-B6A9-95478C9866FA}"/>
              </a:ext>
            </a:extLst>
          </p:cNvPr>
          <p:cNvSpPr/>
          <p:nvPr/>
        </p:nvSpPr>
        <p:spPr>
          <a:xfrm>
            <a:off x="8193634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48ACC-6CD1-4351-9DC0-0D33A04A2207}"/>
              </a:ext>
            </a:extLst>
          </p:cNvPr>
          <p:cNvSpPr txBox="1"/>
          <p:nvPr/>
        </p:nvSpPr>
        <p:spPr>
          <a:xfrm>
            <a:off x="7069477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F978C-A93A-48B9-8BDA-25E3FC560DC2}"/>
              </a:ext>
            </a:extLst>
          </p:cNvPr>
          <p:cNvSpPr txBox="1"/>
          <p:nvPr/>
        </p:nvSpPr>
        <p:spPr>
          <a:xfrm>
            <a:off x="8037181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DD12E-FBD3-4653-BEA8-E9F05A5810E5}"/>
              </a:ext>
            </a:extLst>
          </p:cNvPr>
          <p:cNvSpPr/>
          <p:nvPr/>
        </p:nvSpPr>
        <p:spPr>
          <a:xfrm>
            <a:off x="952018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E2158-4B9E-4681-99BE-AEBCFFC5798D}"/>
              </a:ext>
            </a:extLst>
          </p:cNvPr>
          <p:cNvSpPr/>
          <p:nvPr/>
        </p:nvSpPr>
        <p:spPr>
          <a:xfrm>
            <a:off x="992498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792132-C1E5-4233-922E-BAECEB08D27B}"/>
              </a:ext>
            </a:extLst>
          </p:cNvPr>
          <p:cNvSpPr/>
          <p:nvPr/>
        </p:nvSpPr>
        <p:spPr>
          <a:xfrm>
            <a:off x="1032977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BD0AFA-2D9B-4D63-9808-8EDEFE4F3CE6}"/>
              </a:ext>
            </a:extLst>
          </p:cNvPr>
          <p:cNvSpPr/>
          <p:nvPr/>
        </p:nvSpPr>
        <p:spPr>
          <a:xfrm>
            <a:off x="1089268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5EA87-3D73-4453-9C8A-33BB3A1790F4}"/>
              </a:ext>
            </a:extLst>
          </p:cNvPr>
          <p:cNvSpPr txBox="1"/>
          <p:nvPr/>
        </p:nvSpPr>
        <p:spPr>
          <a:xfrm>
            <a:off x="9970925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5C7D1-7C1B-4C6D-AAB6-CF43D1F1F928}"/>
              </a:ext>
            </a:extLst>
          </p:cNvPr>
          <p:cNvSpPr txBox="1"/>
          <p:nvPr/>
        </p:nvSpPr>
        <p:spPr>
          <a:xfrm>
            <a:off x="10938629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41B5D8-473C-468C-8B20-B88524194915}"/>
              </a:ext>
            </a:extLst>
          </p:cNvPr>
          <p:cNvSpPr/>
          <p:nvPr/>
        </p:nvSpPr>
        <p:spPr>
          <a:xfrm>
            <a:off x="74238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B263D-5D67-4764-ADF0-D86CDE67C489}"/>
              </a:ext>
            </a:extLst>
          </p:cNvPr>
          <p:cNvSpPr/>
          <p:nvPr/>
        </p:nvSpPr>
        <p:spPr>
          <a:xfrm>
            <a:off x="1299314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14CAD-55DD-46BC-ADD0-CEB3E3DEE7B0}"/>
              </a:ext>
            </a:extLst>
          </p:cNvPr>
          <p:cNvSpPr/>
          <p:nvPr/>
        </p:nvSpPr>
        <p:spPr>
          <a:xfrm>
            <a:off x="1823628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A8612E-CA58-4B8B-B5C8-0D955D60AB9E}"/>
              </a:ext>
            </a:extLst>
          </p:cNvPr>
          <p:cNvSpPr/>
          <p:nvPr/>
        </p:nvSpPr>
        <p:spPr>
          <a:xfrm>
            <a:off x="222842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18C47-2240-4D94-B624-D24CA15DDCC9}"/>
              </a:ext>
            </a:extLst>
          </p:cNvPr>
          <p:cNvSpPr txBox="1"/>
          <p:nvPr/>
        </p:nvSpPr>
        <p:spPr>
          <a:xfrm>
            <a:off x="135123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0679D2-D83A-4778-9402-5DA3951278A0}"/>
              </a:ext>
            </a:extLst>
          </p:cNvPr>
          <p:cNvSpPr/>
          <p:nvPr/>
        </p:nvSpPr>
        <p:spPr>
          <a:xfrm>
            <a:off x="38361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6F9411-44F4-4746-A1D4-7021FE861509}"/>
              </a:ext>
            </a:extLst>
          </p:cNvPr>
          <p:cNvSpPr/>
          <p:nvPr/>
        </p:nvSpPr>
        <p:spPr>
          <a:xfrm>
            <a:off x="4399036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F10A94-DA79-4BE2-961C-154A2828EC0D}"/>
              </a:ext>
            </a:extLst>
          </p:cNvPr>
          <p:cNvSpPr/>
          <p:nvPr/>
        </p:nvSpPr>
        <p:spPr>
          <a:xfrm>
            <a:off x="4803829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E1439-CB59-452B-81B9-B4E9DFC4DB21}"/>
              </a:ext>
            </a:extLst>
          </p:cNvPr>
          <p:cNvSpPr/>
          <p:nvPr/>
        </p:nvSpPr>
        <p:spPr>
          <a:xfrm>
            <a:off x="5372422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F9E003-5F18-4D71-A353-B720E0FD7A0B}"/>
              </a:ext>
            </a:extLst>
          </p:cNvPr>
          <p:cNvSpPr txBox="1"/>
          <p:nvPr/>
        </p:nvSpPr>
        <p:spPr>
          <a:xfrm>
            <a:off x="3928012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76A753-535E-4DC6-A56E-F1F0EF1BB615}"/>
              </a:ext>
            </a:extLst>
          </p:cNvPr>
          <p:cNvSpPr txBox="1"/>
          <p:nvPr/>
        </p:nvSpPr>
        <p:spPr>
          <a:xfrm>
            <a:off x="464737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DE9392-6453-4081-8363-52E61C335DDE}"/>
              </a:ext>
            </a:extLst>
          </p:cNvPr>
          <p:cNvSpPr/>
          <p:nvPr/>
        </p:nvSpPr>
        <p:spPr>
          <a:xfrm>
            <a:off x="6821137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9D73E-8902-4FD3-9884-4DB2067CBC3A}"/>
              </a:ext>
            </a:extLst>
          </p:cNvPr>
          <p:cNvSpPr/>
          <p:nvPr/>
        </p:nvSpPr>
        <p:spPr>
          <a:xfrm>
            <a:off x="7225930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4FB17D-2179-4A22-B13A-4C8DEA2A921E}"/>
              </a:ext>
            </a:extLst>
          </p:cNvPr>
          <p:cNvSpPr/>
          <p:nvPr/>
        </p:nvSpPr>
        <p:spPr>
          <a:xfrm>
            <a:off x="7788841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EE21BD-3A98-4DAE-A7B9-E15CB0CCD389}"/>
              </a:ext>
            </a:extLst>
          </p:cNvPr>
          <p:cNvSpPr/>
          <p:nvPr/>
        </p:nvSpPr>
        <p:spPr>
          <a:xfrm>
            <a:off x="8319814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0F8821-7EFB-4C18-A00F-2995DD8BB611}"/>
              </a:ext>
            </a:extLst>
          </p:cNvPr>
          <p:cNvSpPr txBox="1"/>
          <p:nvPr/>
        </p:nvSpPr>
        <p:spPr>
          <a:xfrm>
            <a:off x="7069477" y="4704624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BDED5-F609-4179-810A-235747093904}"/>
              </a:ext>
            </a:extLst>
          </p:cNvPr>
          <p:cNvSpPr txBox="1"/>
          <p:nvPr/>
        </p:nvSpPr>
        <p:spPr>
          <a:xfrm>
            <a:off x="8365757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6F013F-9E5E-438A-BCA8-A81628A8DE7B}"/>
              </a:ext>
            </a:extLst>
          </p:cNvPr>
          <p:cNvSpPr/>
          <p:nvPr/>
        </p:nvSpPr>
        <p:spPr>
          <a:xfrm>
            <a:off x="9436890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0A9500-709D-4126-9510-05CFC0313EA2}"/>
              </a:ext>
            </a:extLst>
          </p:cNvPr>
          <p:cNvSpPr/>
          <p:nvPr/>
        </p:nvSpPr>
        <p:spPr>
          <a:xfrm>
            <a:off x="99709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9C74D7-72CB-4208-977F-069DDC98C651}"/>
              </a:ext>
            </a:extLst>
          </p:cNvPr>
          <p:cNvSpPr/>
          <p:nvPr/>
        </p:nvSpPr>
        <p:spPr>
          <a:xfrm>
            <a:off x="10504961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FA3EC8-384D-4985-9680-3602C86BD47E}"/>
              </a:ext>
            </a:extLst>
          </p:cNvPr>
          <p:cNvSpPr/>
          <p:nvPr/>
        </p:nvSpPr>
        <p:spPr>
          <a:xfrm>
            <a:off x="11044826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E2863-F9F6-454E-BDE6-941CB4CB1976}"/>
              </a:ext>
            </a:extLst>
          </p:cNvPr>
          <p:cNvSpPr txBox="1"/>
          <p:nvPr/>
        </p:nvSpPr>
        <p:spPr>
          <a:xfrm>
            <a:off x="10527858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3595A-7F05-466C-8000-C1F00751D186}"/>
              </a:ext>
            </a:extLst>
          </p:cNvPr>
          <p:cNvSpPr txBox="1"/>
          <p:nvPr/>
        </p:nvSpPr>
        <p:spPr>
          <a:xfrm>
            <a:off x="11090769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244082-629D-434E-9DAD-64FCA7FB54DF}"/>
              </a:ext>
            </a:extLst>
          </p:cNvPr>
          <p:cNvSpPr txBox="1"/>
          <p:nvPr/>
        </p:nvSpPr>
        <p:spPr>
          <a:xfrm>
            <a:off x="9490269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C6911D-E3E5-403D-A76E-3A3305AD7E8E}"/>
              </a:ext>
            </a:extLst>
          </p:cNvPr>
          <p:cNvSpPr txBox="1"/>
          <p:nvPr/>
        </p:nvSpPr>
        <p:spPr>
          <a:xfrm>
            <a:off x="10053180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185293-7C29-46CE-8AE9-42CF1C95B0F5}"/>
              </a:ext>
            </a:extLst>
          </p:cNvPr>
          <p:cNvSpPr txBox="1"/>
          <p:nvPr/>
        </p:nvSpPr>
        <p:spPr>
          <a:xfrm>
            <a:off x="7815512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9790E6-3687-446B-8D5C-86A62FFBA017}"/>
              </a:ext>
            </a:extLst>
          </p:cNvPr>
          <p:cNvSpPr txBox="1"/>
          <p:nvPr/>
        </p:nvSpPr>
        <p:spPr>
          <a:xfrm>
            <a:off x="5428176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8FAD29-364E-4203-8459-3E8B27821344}"/>
              </a:ext>
            </a:extLst>
          </p:cNvPr>
          <p:cNvSpPr txBox="1"/>
          <p:nvPr/>
        </p:nvSpPr>
        <p:spPr>
          <a:xfrm>
            <a:off x="2094994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0DC69-9F79-4FF8-9356-84AEC541ECE3}"/>
              </a:ext>
            </a:extLst>
          </p:cNvPr>
          <p:cNvSpPr txBox="1"/>
          <p:nvPr/>
        </p:nvSpPr>
        <p:spPr>
          <a:xfrm>
            <a:off x="766599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3CD6EE-181F-471F-9653-3A20E92A7CF9}"/>
              </a:ext>
            </a:extLst>
          </p:cNvPr>
          <p:cNvSpPr txBox="1"/>
          <p:nvPr/>
        </p:nvSpPr>
        <p:spPr>
          <a:xfrm>
            <a:off x="1152877" y="3846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BF13E3-615D-4FC5-A3C7-3AE13A41DA8B}"/>
              </a:ext>
            </a:extLst>
          </p:cNvPr>
          <p:cNvSpPr txBox="1"/>
          <p:nvPr/>
        </p:nvSpPr>
        <p:spPr>
          <a:xfrm>
            <a:off x="1547654" y="3846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46F34D-D300-494D-A33F-F26E1B4D5BB7}"/>
              </a:ext>
            </a:extLst>
          </p:cNvPr>
          <p:cNvSpPr txBox="1"/>
          <p:nvPr/>
        </p:nvSpPr>
        <p:spPr>
          <a:xfrm>
            <a:off x="1938541" y="3846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6B93EE-95B9-4F72-8A0C-287D482E63C9}"/>
              </a:ext>
            </a:extLst>
          </p:cNvPr>
          <p:cNvSpPr txBox="1"/>
          <p:nvPr/>
        </p:nvSpPr>
        <p:spPr>
          <a:xfrm>
            <a:off x="4157473" y="38263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6741CA-9EF9-4B1F-802C-3C5D3472865E}"/>
              </a:ext>
            </a:extLst>
          </p:cNvPr>
          <p:cNvSpPr txBox="1"/>
          <p:nvPr/>
        </p:nvSpPr>
        <p:spPr>
          <a:xfrm>
            <a:off x="4664297" y="38298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71ABED-3A33-4331-8275-D239A6D435E1}"/>
              </a:ext>
            </a:extLst>
          </p:cNvPr>
          <p:cNvSpPr txBox="1"/>
          <p:nvPr/>
        </p:nvSpPr>
        <p:spPr>
          <a:xfrm>
            <a:off x="5052169" y="38232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AA48A9-8A98-4A8D-9983-D57F673FEBD9}"/>
              </a:ext>
            </a:extLst>
          </p:cNvPr>
          <p:cNvSpPr txBox="1"/>
          <p:nvPr/>
        </p:nvSpPr>
        <p:spPr>
          <a:xfrm>
            <a:off x="7060226" y="38232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E603E2-6D71-4583-889F-2A1F5C75BB52}"/>
              </a:ext>
            </a:extLst>
          </p:cNvPr>
          <p:cNvSpPr txBox="1"/>
          <p:nvPr/>
        </p:nvSpPr>
        <p:spPr>
          <a:xfrm>
            <a:off x="7552733" y="383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377A56-F668-49D9-93C5-A21AD2768610}"/>
              </a:ext>
            </a:extLst>
          </p:cNvPr>
          <p:cNvSpPr txBox="1"/>
          <p:nvPr/>
        </p:nvSpPr>
        <p:spPr>
          <a:xfrm>
            <a:off x="8029992" y="383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8BAD06-4F07-4784-AA9D-4DF6B387D518}"/>
              </a:ext>
            </a:extLst>
          </p:cNvPr>
          <p:cNvSpPr txBox="1"/>
          <p:nvPr/>
        </p:nvSpPr>
        <p:spPr>
          <a:xfrm>
            <a:off x="9781357" y="3815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DE07282-67B9-43FC-81E2-1AD9A595526E}"/>
              </a:ext>
            </a:extLst>
          </p:cNvPr>
          <p:cNvSpPr txBox="1"/>
          <p:nvPr/>
        </p:nvSpPr>
        <p:spPr>
          <a:xfrm>
            <a:off x="10168008" y="3815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4D42FB-152E-47F9-BAB3-1911838A9037}"/>
              </a:ext>
            </a:extLst>
          </p:cNvPr>
          <p:cNvSpPr txBox="1"/>
          <p:nvPr/>
        </p:nvSpPr>
        <p:spPr>
          <a:xfrm>
            <a:off x="10666361" y="3815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4B8F3D-C5B2-4178-8159-D5AE6AC4D5EC}"/>
              </a:ext>
            </a:extLst>
          </p:cNvPr>
          <p:cNvSpPr txBox="1"/>
          <p:nvPr/>
        </p:nvSpPr>
        <p:spPr>
          <a:xfrm>
            <a:off x="10835835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A69EB0-A862-4DD5-9A98-998E9ED5034E}"/>
              </a:ext>
            </a:extLst>
          </p:cNvPr>
          <p:cNvSpPr txBox="1"/>
          <p:nvPr/>
        </p:nvSpPr>
        <p:spPr>
          <a:xfrm>
            <a:off x="10280972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E585F-17F2-47D3-A925-C2695DD6B33E}"/>
              </a:ext>
            </a:extLst>
          </p:cNvPr>
          <p:cNvSpPr txBox="1"/>
          <p:nvPr/>
        </p:nvSpPr>
        <p:spPr>
          <a:xfrm>
            <a:off x="9755389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0FCD2E-3889-49A2-ADF5-B8F623D4ABD7}"/>
              </a:ext>
            </a:extLst>
          </p:cNvPr>
          <p:cNvSpPr txBox="1"/>
          <p:nvPr/>
        </p:nvSpPr>
        <p:spPr>
          <a:xfrm>
            <a:off x="8116102" y="54491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9A79D5-73B7-406A-97D8-4008C1672E7C}"/>
              </a:ext>
            </a:extLst>
          </p:cNvPr>
          <p:cNvSpPr txBox="1"/>
          <p:nvPr/>
        </p:nvSpPr>
        <p:spPr>
          <a:xfrm>
            <a:off x="7549505" y="54458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5205-12F0-46AB-B6B3-86A703500612}"/>
              </a:ext>
            </a:extLst>
          </p:cNvPr>
          <p:cNvSpPr txBox="1"/>
          <p:nvPr/>
        </p:nvSpPr>
        <p:spPr>
          <a:xfrm>
            <a:off x="7069477" y="5426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18AD35-4E1E-4E7E-A0ED-796D7F5BE344}"/>
              </a:ext>
            </a:extLst>
          </p:cNvPr>
          <p:cNvSpPr txBox="1"/>
          <p:nvPr/>
        </p:nvSpPr>
        <p:spPr>
          <a:xfrm>
            <a:off x="5149771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191711-63E6-4E02-933C-2FFB35966A2A}"/>
              </a:ext>
            </a:extLst>
          </p:cNvPr>
          <p:cNvSpPr txBox="1"/>
          <p:nvPr/>
        </p:nvSpPr>
        <p:spPr>
          <a:xfrm>
            <a:off x="4643477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BD485F-6A72-4956-AE72-AADF18607A55}"/>
              </a:ext>
            </a:extLst>
          </p:cNvPr>
          <p:cNvSpPr txBox="1"/>
          <p:nvPr/>
        </p:nvSpPr>
        <p:spPr>
          <a:xfrm>
            <a:off x="4144981" y="5426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31DB7E-BDFF-47A3-A778-317DDF1B108F}"/>
              </a:ext>
            </a:extLst>
          </p:cNvPr>
          <p:cNvSpPr txBox="1"/>
          <p:nvPr/>
        </p:nvSpPr>
        <p:spPr>
          <a:xfrm>
            <a:off x="2058257" y="5426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981102-D11D-4080-AB18-E6F9BAD96766}"/>
              </a:ext>
            </a:extLst>
          </p:cNvPr>
          <p:cNvSpPr txBox="1"/>
          <p:nvPr/>
        </p:nvSpPr>
        <p:spPr>
          <a:xfrm>
            <a:off x="1571880" y="5426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7C2667-9C99-4441-930A-F0F2CB8E620F}"/>
              </a:ext>
            </a:extLst>
          </p:cNvPr>
          <p:cNvSpPr txBox="1"/>
          <p:nvPr/>
        </p:nvSpPr>
        <p:spPr>
          <a:xfrm>
            <a:off x="1033810" y="5426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4251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883CD-ACE5-4C35-8C8A-40447F5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0FA26-86AE-4CAD-8ACE-E541B858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recursiv</a:t>
            </a:r>
            <a:r>
              <a:rPr lang="ro-RO" dirty="0"/>
              <a:t>ă - Rod </a:t>
            </a:r>
            <a:r>
              <a:rPr lang="ro-RO" dirty="0" err="1"/>
              <a:t>cutting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31DAA-8132-4FEB-84B7-A8E68A61B056}"/>
              </a:ext>
            </a:extLst>
          </p:cNvPr>
          <p:cNvSpPr txBox="1"/>
          <p:nvPr/>
        </p:nvSpPr>
        <p:spPr>
          <a:xfrm>
            <a:off x="913232" y="1402459"/>
            <a:ext cx="1088597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cutrod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cutrod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002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03AC5-0B84-45B8-8830-86F2D033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51589-74CC-4E1D-BD78-F824C5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208C3-9D25-4810-AE6F-37D3189E7A77}"/>
              </a:ext>
            </a:extLst>
          </p:cNvPr>
          <p:cNvSpPr/>
          <p:nvPr/>
        </p:nvSpPr>
        <p:spPr>
          <a:xfrm>
            <a:off x="1501456" y="2666432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F9BBD-D819-4696-8560-43DC742D473B}"/>
              </a:ext>
            </a:extLst>
          </p:cNvPr>
          <p:cNvSpPr/>
          <p:nvPr/>
        </p:nvSpPr>
        <p:spPr>
          <a:xfrm>
            <a:off x="5286413" y="2683952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F663C-3A6E-49AD-B2C2-9233A1BEC6C8}"/>
              </a:ext>
            </a:extLst>
          </p:cNvPr>
          <p:cNvSpPr/>
          <p:nvPr/>
        </p:nvSpPr>
        <p:spPr>
          <a:xfrm>
            <a:off x="7858645" y="2695714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87B31-501B-44B6-891B-F30A44226F90}"/>
              </a:ext>
            </a:extLst>
          </p:cNvPr>
          <p:cNvSpPr/>
          <p:nvPr/>
        </p:nvSpPr>
        <p:spPr>
          <a:xfrm>
            <a:off x="10548907" y="2712174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0A1E-12EB-48D2-889B-1A671139C32D}"/>
              </a:ext>
            </a:extLst>
          </p:cNvPr>
          <p:cNvSpPr txBox="1"/>
          <p:nvPr/>
        </p:nvSpPr>
        <p:spPr>
          <a:xfrm>
            <a:off x="1096663" y="26391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5E29F-C081-4B21-ACB6-ADD7D68178B5}"/>
              </a:ext>
            </a:extLst>
          </p:cNvPr>
          <p:cNvSpPr/>
          <p:nvPr/>
        </p:nvSpPr>
        <p:spPr>
          <a:xfrm>
            <a:off x="4892336" y="2690924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E6E2B-B653-4492-B888-F2A6A71162DD}"/>
              </a:ext>
            </a:extLst>
          </p:cNvPr>
          <p:cNvSpPr txBox="1"/>
          <p:nvPr/>
        </p:nvSpPr>
        <p:spPr>
          <a:xfrm>
            <a:off x="4514126" y="26574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7ADFA-5304-464E-AF1F-9CD865709049}"/>
              </a:ext>
            </a:extLst>
          </p:cNvPr>
          <p:cNvSpPr/>
          <p:nvPr/>
        </p:nvSpPr>
        <p:spPr>
          <a:xfrm>
            <a:off x="7052825" y="269632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7D0CA-A660-433B-BA8B-4372654D3F0F}"/>
              </a:ext>
            </a:extLst>
          </p:cNvPr>
          <p:cNvSpPr/>
          <p:nvPr/>
        </p:nvSpPr>
        <p:spPr>
          <a:xfrm>
            <a:off x="7457618" y="269632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48ACC-6CD1-4351-9DC0-0D33A04A2207}"/>
              </a:ext>
            </a:extLst>
          </p:cNvPr>
          <p:cNvSpPr txBox="1"/>
          <p:nvPr/>
        </p:nvSpPr>
        <p:spPr>
          <a:xfrm>
            <a:off x="6731550" y="26523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DD12E-FBD3-4653-BEA8-E9F05A5810E5}"/>
              </a:ext>
            </a:extLst>
          </p:cNvPr>
          <p:cNvSpPr/>
          <p:nvPr/>
        </p:nvSpPr>
        <p:spPr>
          <a:xfrm>
            <a:off x="9338294" y="271199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E2158-4B9E-4681-99BE-AEBCFFC5798D}"/>
              </a:ext>
            </a:extLst>
          </p:cNvPr>
          <p:cNvSpPr/>
          <p:nvPr/>
        </p:nvSpPr>
        <p:spPr>
          <a:xfrm>
            <a:off x="9743087" y="271199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792132-C1E5-4233-922E-BAECEB08D27B}"/>
              </a:ext>
            </a:extLst>
          </p:cNvPr>
          <p:cNvSpPr/>
          <p:nvPr/>
        </p:nvSpPr>
        <p:spPr>
          <a:xfrm>
            <a:off x="10147880" y="271199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5EA87-3D73-4453-9C8A-33BB3A1790F4}"/>
              </a:ext>
            </a:extLst>
          </p:cNvPr>
          <p:cNvSpPr txBox="1"/>
          <p:nvPr/>
        </p:nvSpPr>
        <p:spPr>
          <a:xfrm>
            <a:off x="8954340" y="26909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424640-403B-4140-97D1-212875CEA68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703853" y="1798986"/>
            <a:ext cx="4392148" cy="8674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26A258-E3E1-4022-A81A-B157271ABDAC}"/>
              </a:ext>
            </a:extLst>
          </p:cNvPr>
          <p:cNvCxnSpPr>
            <a:cxnSpLocks/>
          </p:cNvCxnSpPr>
          <p:nvPr/>
        </p:nvCxnSpPr>
        <p:spPr>
          <a:xfrm flipH="1">
            <a:off x="5305498" y="1801035"/>
            <a:ext cx="790503" cy="88244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A98B4-014D-427C-9A2A-4B12EAE9470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096000" y="1825724"/>
            <a:ext cx="1564015" cy="8706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AD1CC12-B971-4FE5-BB8E-F4964E2853AD}"/>
              </a:ext>
            </a:extLst>
          </p:cNvPr>
          <p:cNvCxnSpPr>
            <a:cxnSpLocks/>
          </p:cNvCxnSpPr>
          <p:nvPr/>
        </p:nvCxnSpPr>
        <p:spPr>
          <a:xfrm>
            <a:off x="6095999" y="1801035"/>
            <a:ext cx="4051881" cy="8927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FE163B39-477E-48BE-BCD1-9C40CA00A6CF}"/>
              </a:ext>
            </a:extLst>
          </p:cNvPr>
          <p:cNvSpPr/>
          <p:nvPr/>
        </p:nvSpPr>
        <p:spPr>
          <a:xfrm>
            <a:off x="615252" y="361418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94DF267-745E-43E0-819F-98A9D328B6A8}"/>
              </a:ext>
            </a:extLst>
          </p:cNvPr>
          <p:cNvSpPr txBox="1"/>
          <p:nvPr/>
        </p:nvSpPr>
        <p:spPr>
          <a:xfrm>
            <a:off x="210459" y="3586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EEBD6A-CB8C-40EB-8C83-7C96CE6ED354}"/>
              </a:ext>
            </a:extLst>
          </p:cNvPr>
          <p:cNvSpPr/>
          <p:nvPr/>
        </p:nvSpPr>
        <p:spPr>
          <a:xfrm>
            <a:off x="2244227" y="3611638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6E2386-6BE2-44C9-A02D-C4A56201DBB8}"/>
              </a:ext>
            </a:extLst>
          </p:cNvPr>
          <p:cNvSpPr/>
          <p:nvPr/>
        </p:nvSpPr>
        <p:spPr>
          <a:xfrm>
            <a:off x="1850150" y="3608671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150CE5-A072-4808-8D54-B4B036917323}"/>
              </a:ext>
            </a:extLst>
          </p:cNvPr>
          <p:cNvSpPr txBox="1"/>
          <p:nvPr/>
        </p:nvSpPr>
        <p:spPr>
          <a:xfrm>
            <a:off x="1471940" y="35751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62F2B60-7F94-4861-A205-083DD4791C13}"/>
              </a:ext>
            </a:extLst>
          </p:cNvPr>
          <p:cNvSpPr/>
          <p:nvPr/>
        </p:nvSpPr>
        <p:spPr>
          <a:xfrm>
            <a:off x="3995636" y="3630270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3B87BE5-9975-44F3-BE7D-CB375A10B090}"/>
              </a:ext>
            </a:extLst>
          </p:cNvPr>
          <p:cNvSpPr/>
          <p:nvPr/>
        </p:nvSpPr>
        <p:spPr>
          <a:xfrm>
            <a:off x="3189816" y="3630881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CAB62C5-BC9D-498A-99E7-4A7A34CF36AA}"/>
              </a:ext>
            </a:extLst>
          </p:cNvPr>
          <p:cNvSpPr/>
          <p:nvPr/>
        </p:nvSpPr>
        <p:spPr>
          <a:xfrm>
            <a:off x="3594609" y="3630881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A367960-A8EB-47AF-B095-0519F989795D}"/>
              </a:ext>
            </a:extLst>
          </p:cNvPr>
          <p:cNvSpPr txBox="1"/>
          <p:nvPr/>
        </p:nvSpPr>
        <p:spPr>
          <a:xfrm>
            <a:off x="2868541" y="3586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77AC2E-14C3-4BB3-B47F-1FB5CF58AD01}"/>
              </a:ext>
            </a:extLst>
          </p:cNvPr>
          <p:cNvCxnSpPr>
            <a:cxnSpLocks/>
            <a:stCxn id="6" idx="2"/>
            <a:endCxn id="96" idx="0"/>
          </p:cNvCxnSpPr>
          <p:nvPr/>
        </p:nvCxnSpPr>
        <p:spPr>
          <a:xfrm flipH="1">
            <a:off x="817649" y="2981207"/>
            <a:ext cx="886204" cy="63297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F90D3FE-4FE0-4C9F-B39E-A2F201A0550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3853" y="2981207"/>
            <a:ext cx="573019" cy="64906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351C92D-C34B-4200-B2A5-53C6C8D305B9}"/>
              </a:ext>
            </a:extLst>
          </p:cNvPr>
          <p:cNvCxnSpPr>
            <a:cxnSpLocks/>
            <a:stCxn id="6" idx="2"/>
            <a:endCxn id="103" idx="0"/>
          </p:cNvCxnSpPr>
          <p:nvPr/>
        </p:nvCxnSpPr>
        <p:spPr>
          <a:xfrm>
            <a:off x="1703853" y="2981207"/>
            <a:ext cx="2093153" cy="64967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BFE2556-66F4-4809-BDC2-B4B956B17DF3}"/>
              </a:ext>
            </a:extLst>
          </p:cNvPr>
          <p:cNvSpPr/>
          <p:nvPr/>
        </p:nvSpPr>
        <p:spPr>
          <a:xfrm>
            <a:off x="4916207" y="362238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E5772FE-E2B8-49E4-B1CF-1BAF63E88D40}"/>
              </a:ext>
            </a:extLst>
          </p:cNvPr>
          <p:cNvSpPr txBox="1"/>
          <p:nvPr/>
        </p:nvSpPr>
        <p:spPr>
          <a:xfrm>
            <a:off x="4511414" y="35951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F16F303-28D2-4633-A69F-5C82BBA0AE6A}"/>
              </a:ext>
            </a:extLst>
          </p:cNvPr>
          <p:cNvSpPr/>
          <p:nvPr/>
        </p:nvSpPr>
        <p:spPr>
          <a:xfrm>
            <a:off x="6326757" y="362106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66B6B97-3EEC-4758-AE76-E15BB70698A9}"/>
              </a:ext>
            </a:extLst>
          </p:cNvPr>
          <p:cNvSpPr/>
          <p:nvPr/>
        </p:nvSpPr>
        <p:spPr>
          <a:xfrm>
            <a:off x="5932680" y="3618098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61DA653-7DEA-4093-B8BD-51E090C2F9F7}"/>
              </a:ext>
            </a:extLst>
          </p:cNvPr>
          <p:cNvSpPr txBox="1"/>
          <p:nvPr/>
        </p:nvSpPr>
        <p:spPr>
          <a:xfrm>
            <a:off x="5554470" y="35846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5D53235-BF0B-4429-A49C-79CA0240042F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5118604" y="3021680"/>
            <a:ext cx="217728" cy="60070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306630F-7948-4A19-B740-DF51235F8F19}"/>
              </a:ext>
            </a:extLst>
          </p:cNvPr>
          <p:cNvCxnSpPr>
            <a:cxnSpLocks/>
          </p:cNvCxnSpPr>
          <p:nvPr/>
        </p:nvCxnSpPr>
        <p:spPr>
          <a:xfrm>
            <a:off x="5297129" y="3021680"/>
            <a:ext cx="1029628" cy="58699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CC0EBD-8DD9-4674-8A32-841A4F165967}"/>
              </a:ext>
            </a:extLst>
          </p:cNvPr>
          <p:cNvSpPr/>
          <p:nvPr/>
        </p:nvSpPr>
        <p:spPr>
          <a:xfrm>
            <a:off x="7509561" y="3608671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ECD5718-1D8E-4DA6-814E-C221A9B23F61}"/>
              </a:ext>
            </a:extLst>
          </p:cNvPr>
          <p:cNvSpPr txBox="1"/>
          <p:nvPr/>
        </p:nvSpPr>
        <p:spPr>
          <a:xfrm>
            <a:off x="7104768" y="35813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8753ACE-1879-4969-9164-30D0BCE002AC}"/>
              </a:ext>
            </a:extLst>
          </p:cNvPr>
          <p:cNvCxnSpPr>
            <a:cxnSpLocks/>
            <a:stCxn id="18" idx="2"/>
            <a:endCxn id="126" idx="0"/>
          </p:cNvCxnSpPr>
          <p:nvPr/>
        </p:nvCxnSpPr>
        <p:spPr>
          <a:xfrm>
            <a:off x="7660015" y="3014458"/>
            <a:ext cx="51943" cy="59421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A3DC376-12CA-4949-92C0-55BA24F5DD0D}"/>
              </a:ext>
            </a:extLst>
          </p:cNvPr>
          <p:cNvSpPr/>
          <p:nvPr/>
        </p:nvSpPr>
        <p:spPr>
          <a:xfrm>
            <a:off x="4931539" y="456093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BDB01FF-F472-4C3F-8F1F-04CDA8EAB948}"/>
              </a:ext>
            </a:extLst>
          </p:cNvPr>
          <p:cNvSpPr txBox="1"/>
          <p:nvPr/>
        </p:nvSpPr>
        <p:spPr>
          <a:xfrm>
            <a:off x="4526746" y="4533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75D9982-F595-4314-954B-475373527D00}"/>
              </a:ext>
            </a:extLst>
          </p:cNvPr>
          <p:cNvCxnSpPr>
            <a:cxnSpLocks/>
            <a:stCxn id="114" idx="2"/>
            <a:endCxn id="131" idx="0"/>
          </p:cNvCxnSpPr>
          <p:nvPr/>
        </p:nvCxnSpPr>
        <p:spPr>
          <a:xfrm>
            <a:off x="5118604" y="3937158"/>
            <a:ext cx="15332" cy="6237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CDB51A4-9BEA-4BE7-B3E7-6BFF72102EC8}"/>
              </a:ext>
            </a:extLst>
          </p:cNvPr>
          <p:cNvSpPr/>
          <p:nvPr/>
        </p:nvSpPr>
        <p:spPr>
          <a:xfrm>
            <a:off x="585427" y="456093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2AE9329-5D51-4103-829B-8A2DFD2186C4}"/>
              </a:ext>
            </a:extLst>
          </p:cNvPr>
          <p:cNvSpPr txBox="1"/>
          <p:nvPr/>
        </p:nvSpPr>
        <p:spPr>
          <a:xfrm>
            <a:off x="180634" y="4533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96C28FD-F2AF-4FCA-9FFB-3D43D082A3EE}"/>
              </a:ext>
            </a:extLst>
          </p:cNvPr>
          <p:cNvCxnSpPr>
            <a:cxnSpLocks/>
            <a:stCxn id="96" idx="2"/>
            <a:endCxn id="136" idx="0"/>
          </p:cNvCxnSpPr>
          <p:nvPr/>
        </p:nvCxnSpPr>
        <p:spPr>
          <a:xfrm flipH="1">
            <a:off x="787824" y="3928958"/>
            <a:ext cx="29825" cy="6319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314CBB7-AFBD-436F-A8B5-16144003EBC2}"/>
              </a:ext>
            </a:extLst>
          </p:cNvPr>
          <p:cNvSpPr/>
          <p:nvPr/>
        </p:nvSpPr>
        <p:spPr>
          <a:xfrm>
            <a:off x="1850150" y="4578788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3808B19-C695-4454-B7E8-3D56B2BE5142}"/>
              </a:ext>
            </a:extLst>
          </p:cNvPr>
          <p:cNvSpPr/>
          <p:nvPr/>
        </p:nvSpPr>
        <p:spPr>
          <a:xfrm>
            <a:off x="1456073" y="4575821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496FEF-01E9-4878-9483-99E44FA441C6}"/>
              </a:ext>
            </a:extLst>
          </p:cNvPr>
          <p:cNvSpPr txBox="1"/>
          <p:nvPr/>
        </p:nvSpPr>
        <p:spPr>
          <a:xfrm>
            <a:off x="1077863" y="4542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C1979-7283-4AB9-BAF3-6F83273A6B99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817649" y="3928958"/>
            <a:ext cx="1043217" cy="64554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C5DE86-0DF6-4B2E-9595-AFDF9EC7EF81}"/>
              </a:ext>
            </a:extLst>
          </p:cNvPr>
          <p:cNvSpPr/>
          <p:nvPr/>
        </p:nvSpPr>
        <p:spPr>
          <a:xfrm>
            <a:off x="609750" y="5480412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132B95-4030-463D-9051-6C42BCB9892C}"/>
              </a:ext>
            </a:extLst>
          </p:cNvPr>
          <p:cNvSpPr txBox="1"/>
          <p:nvPr/>
        </p:nvSpPr>
        <p:spPr>
          <a:xfrm>
            <a:off x="204957" y="54531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C416833-374A-4520-A6F9-F06256DDCA58}"/>
              </a:ext>
            </a:extLst>
          </p:cNvPr>
          <p:cNvCxnSpPr>
            <a:cxnSpLocks/>
            <a:stCxn id="136" idx="2"/>
            <a:endCxn id="147" idx="0"/>
          </p:cNvCxnSpPr>
          <p:nvPr/>
        </p:nvCxnSpPr>
        <p:spPr>
          <a:xfrm>
            <a:off x="787824" y="4875712"/>
            <a:ext cx="24323" cy="604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5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841FB9-A295-41B5-A77B-BC70011C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5B16B-F3EE-490C-8136-519FBC2A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</a:t>
            </a:r>
            <a:r>
              <a:rPr lang="en-US" dirty="0"/>
              <a:t> Rod cutting –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F1508-9ED2-4D9D-89A0-2B0A9C1D99EA}"/>
              </a:ext>
            </a:extLst>
          </p:cNvPr>
          <p:cNvSpPr txBox="1"/>
          <p:nvPr/>
        </p:nvSpPr>
        <p:spPr>
          <a:xfrm>
            <a:off x="1801053" y="1093787"/>
            <a:ext cx="876879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o-R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memoizedcutrod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&gt;=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memoizedcutrod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3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08CAF-06AF-41D1-8F1A-9D4EC05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131CF-14B9-4461-8E97-AC3F3368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</a:t>
            </a:r>
            <a:r>
              <a:rPr lang="en-US" dirty="0"/>
              <a:t> Rod cutting –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EF7E5-AD11-4845-8C28-9C3EAA64335C}"/>
              </a:ext>
            </a:extLst>
          </p:cNvPr>
          <p:cNvSpPr txBox="1"/>
          <p:nvPr/>
        </p:nvSpPr>
        <p:spPr>
          <a:xfrm>
            <a:off x="2372967" y="1315280"/>
            <a:ext cx="809183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o-RO" sz="20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ro-RO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dpcutrod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471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804DA9-276A-49C1-9F4E-87AA424E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BF082-B595-4482-98F1-6281632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1AD63-ABF6-47AF-B9CC-1E342902840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773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C2A02F-2148-4F16-AD4D-EE1F7B03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6578E-0E25-4522-8674-1796EAE9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Largest Common Subsequence</a:t>
            </a:r>
            <a:endParaRPr lang="ro-RO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2FB0E56-C768-4523-B68B-1B469B372E94}"/>
              </a:ext>
            </a:extLst>
          </p:cNvPr>
          <p:cNvSpPr txBox="1">
            <a:spLocks/>
          </p:cNvSpPr>
          <p:nvPr/>
        </p:nvSpPr>
        <p:spPr>
          <a:xfrm>
            <a:off x="304799" y="1066800"/>
            <a:ext cx="11095383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</a:t>
            </a:r>
            <a:r>
              <a:rPr lang="en-US" dirty="0" err="1"/>
              <a:t>secven</a:t>
            </a:r>
            <a:r>
              <a:rPr lang="ro-RO" dirty="0" err="1"/>
              <a:t>ţă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</a:t>
            </a:r>
            <a:r>
              <a:rPr lang="ro-RO" dirty="0" err="1"/>
              <a:t>ş</a:t>
            </a:r>
            <a:r>
              <a:rPr lang="en-US" dirty="0" err="1"/>
              <a:t>ir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: o mu</a:t>
            </a:r>
            <a:r>
              <a:rPr lang="ro-RO" dirty="0" err="1"/>
              <a:t>lţ</a:t>
            </a:r>
            <a:r>
              <a:rPr lang="en-US" dirty="0" err="1"/>
              <a:t>ime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(nu neap</a:t>
            </a:r>
            <a:r>
              <a:rPr lang="ro-RO" dirty="0"/>
              <a:t>ă</a:t>
            </a:r>
            <a:r>
              <a:rPr lang="en-US" dirty="0"/>
              <a:t>rat consecutive) </a:t>
            </a:r>
            <a:r>
              <a:rPr lang="en-US" dirty="0" err="1"/>
              <a:t>aflate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ordine</a:t>
            </a:r>
            <a:r>
              <a:rPr lang="en-US" dirty="0"/>
              <a:t> (de la </a:t>
            </a:r>
            <a:r>
              <a:rPr lang="en-US" dirty="0" err="1"/>
              <a:t>st</a:t>
            </a:r>
            <a:r>
              <a:rPr lang="ro-RO" dirty="0"/>
              <a:t>â</a:t>
            </a:r>
            <a:r>
              <a:rPr lang="en-US" dirty="0" err="1"/>
              <a:t>nga</a:t>
            </a:r>
            <a:r>
              <a:rPr lang="en-US" dirty="0"/>
              <a:t> la </a:t>
            </a:r>
            <a:r>
              <a:rPr lang="en-US" dirty="0" err="1"/>
              <a:t>dreapta</a:t>
            </a:r>
            <a:r>
              <a:rPr lang="en-US" dirty="0"/>
              <a:t>)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 err="1"/>
              <a:t>ş</a:t>
            </a:r>
            <a:r>
              <a:rPr lang="en-US" dirty="0" err="1"/>
              <a:t>irul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dat.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EEF13B3-741F-4A73-9675-19E09850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90" y="2697163"/>
            <a:ext cx="7924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25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766FA8-946A-4261-9197-6F1B10F0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8D309-BEE8-431D-929E-2CB57427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Compararea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 err="1"/>
              <a:t>țelor</a:t>
            </a:r>
            <a:r>
              <a:rPr lang="ro-RO" dirty="0"/>
              <a:t> ADN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37B06AD-DB47-4B26-994E-FCF1D04E1696}"/>
              </a:ext>
            </a:extLst>
          </p:cNvPr>
          <p:cNvSpPr txBox="1">
            <a:spLocks/>
          </p:cNvSpPr>
          <p:nvPr/>
        </p:nvSpPr>
        <p:spPr>
          <a:xfrm>
            <a:off x="2083905" y="1215887"/>
            <a:ext cx="86106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O secvenţă ADN </a:t>
            </a:r>
            <a:r>
              <a:rPr lang="en-US"/>
              <a:t> </a:t>
            </a:r>
            <a:r>
              <a:rPr lang="ro-RO"/>
              <a:t>este compusă din p</a:t>
            </a:r>
            <a:r>
              <a:rPr lang="vi-VN"/>
              <a:t>atru tipuri diferite de molecule organice</a:t>
            </a:r>
            <a:r>
              <a:rPr lang="ro-RO"/>
              <a:t> : </a:t>
            </a:r>
            <a:r>
              <a:rPr lang="vi-VN"/>
              <a:t>adenină (A), citozină (C),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vi-VN"/>
              <a:t>guanină (G) și timină (T)</a:t>
            </a:r>
            <a:r>
              <a:rPr lang="ro-RO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D90571-6467-42DC-AABE-E394F3F5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44" y="2867266"/>
            <a:ext cx="5257800" cy="337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Imagine similară">
            <a:extLst>
              <a:ext uri="{FF2B5EF4-FFF2-40B4-BE49-F238E27FC236}">
                <a16:creationId xmlns:a16="http://schemas.microsoft.com/office/drawing/2014/main" id="{23B355AE-3DBE-4460-974F-11CCDCCC0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05" y="2358887"/>
            <a:ext cx="32003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1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71EFD-7705-478C-B340-1E0C01C8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29891-4E79-4275-891C-974B6361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Șirul Fibonacci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/>
              <p:nvPr/>
            </p:nvSpPr>
            <p:spPr>
              <a:xfrm>
                <a:off x="1703463" y="2697682"/>
                <a:ext cx="930551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ro-RO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ro-RO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63" y="2697682"/>
                <a:ext cx="9305511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47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8EB48-AF1A-483E-8B79-38ECC83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1631D5A-0122-41B3-AE18-DF22F29F0A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Abordare </a:t>
                </a:r>
                <a:r>
                  <a:rPr lang="en-US" dirty="0" err="1">
                    <a:solidFill>
                      <a:schemeClr val="bg1"/>
                    </a:solidFill>
                  </a:rPr>
                  <a:t>Naiv</a:t>
                </a:r>
                <a:r>
                  <a:rPr lang="ro-RO" dirty="0">
                    <a:solidFill>
                      <a:schemeClr val="bg1"/>
                    </a:solidFill>
                  </a:rPr>
                  <a:t>ă :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𝑛𝑚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1631D5A-0122-41B3-AE18-DF22F29F0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388" b="-3398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C18EADAB-3D74-416E-A209-73085E82A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336" y="1133024"/>
                <a:ext cx="10379765" cy="54102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X </a:t>
                </a:r>
                <a:r>
                  <a:rPr lang="ro-RO" sz="2400" dirty="0" err="1"/>
                  <a:t>ş</a:t>
                </a:r>
                <a:r>
                  <a:rPr lang="en-US" sz="2400" dirty="0"/>
                  <a:t>i Y </a:t>
                </a:r>
                <a:r>
                  <a:rPr lang="ro-RO" sz="2400" dirty="0"/>
                  <a:t>ş</a:t>
                </a:r>
                <a:r>
                  <a:rPr lang="en-US" sz="2400" dirty="0" err="1"/>
                  <a:t>iruri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caractere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lungimi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ro-RO" sz="2400" dirty="0" smtClean="0">
                        <a:latin typeface="Cambria Math"/>
                      </a:rPr>
                      <m:t>ş</m:t>
                    </m:r>
                  </m:oMath>
                </a14:m>
                <a:r>
                  <a:rPr lang="en-US" sz="2400" dirty="0"/>
                  <a:t>i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  <m:r>
                      <a:rPr lang="en-US" sz="2400" i="1" dirty="0" smtClean="0">
                        <a:latin typeface="Cambria Math"/>
                      </a:rPr>
                      <m:t>≤</m:t>
                    </m:r>
                    <m:r>
                      <a:rPr lang="en-US" sz="24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1) </a:t>
                </a:r>
                <a:r>
                  <a:rPr lang="en-US" sz="2400" dirty="0" err="1"/>
                  <a:t>Generarea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tuturor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secven</a:t>
                </a:r>
                <a:r>
                  <a:rPr lang="ro-RO" sz="2400" dirty="0"/>
                  <a:t>ţ</a:t>
                </a:r>
                <a:r>
                  <a:rPr lang="en-US" sz="2400" dirty="0" err="1"/>
                  <a:t>elor</a:t>
                </a:r>
                <a:r>
                  <a:rPr lang="en-US" sz="2400" dirty="0"/>
                  <a:t> din 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2) </a:t>
                </a:r>
                <a:r>
                  <a:rPr lang="en-US" sz="2400" dirty="0" err="1"/>
                  <a:t>Verificarea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prezen</a:t>
                </a:r>
                <a:r>
                  <a:rPr lang="ro-RO" sz="2400" dirty="0"/>
                  <a:t>ţ</a:t>
                </a:r>
                <a:r>
                  <a:rPr lang="en-US" sz="2400" dirty="0" err="1"/>
                  <a:t>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secven</a:t>
                </a:r>
                <a:r>
                  <a:rPr lang="ro-RO" sz="2400" dirty="0"/>
                  <a:t>ţ</a:t>
                </a:r>
                <a:r>
                  <a:rPr lang="en-US" sz="2400" dirty="0"/>
                  <a:t>e </a:t>
                </a:r>
                <a:r>
                  <a:rPr lang="ro-RO" sz="2400" dirty="0"/>
                  <a:t>î</a:t>
                </a:r>
                <a:r>
                  <a:rPr lang="en-US" sz="2400" dirty="0"/>
                  <a:t>n </a:t>
                </a:r>
                <a:r>
                  <a:rPr lang="ro-RO" sz="2400" dirty="0" err="1"/>
                  <a:t>ş</a:t>
                </a:r>
                <a:r>
                  <a:rPr lang="en-US" sz="2400" dirty="0" err="1"/>
                  <a:t>irul</a:t>
                </a:r>
                <a:r>
                  <a:rPr lang="en-US" sz="2400" dirty="0"/>
                  <a:t> 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bool verify (char* s, int l, char* Y, int m){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int last=-1,i,j;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for(i=0;i&lt;l;i++){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for(j=last+1;j&lt;m;j++){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	if(s[i]==Y[j])	{last=j; break;}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if(j==m) return false; // caracterul nu a fost gasit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return true;          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}</a:t>
                </a:r>
                <a:endParaRPr lang="en-US" sz="20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C18EADAB-3D74-416E-A209-73085E82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36" y="1133024"/>
                <a:ext cx="10379765" cy="5410200"/>
              </a:xfrm>
              <a:prstGeom prst="rect">
                <a:avLst/>
              </a:prstGeom>
              <a:blipFill>
                <a:blip r:embed="rId3"/>
                <a:stretch>
                  <a:fillRect l="-881" t="-1466" b="-90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207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81EDD-9AED-4ADE-85CA-1D1CA617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E355E-F06C-49E7-94F6-186D3991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Relația de recurență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09D2503-F703-4041-AEB6-BA297DE94B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2600" y="1209224"/>
                <a:ext cx="8686800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dirty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𝐿𝐶𝑆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)=1+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𝐿𝐶𝑆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′,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  <a:ea typeface="Cambria Math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dirty="0">
                          <a:latin typeface="Cambria Math"/>
                          <a:ea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/>
                          <a:ea typeface="Cambria Math"/>
                        </a:rPr>
                        <m:t>LCS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X</m:t>
                          </m:r>
                          <m:r>
                            <a:rPr lang="en-US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Y</m:t>
                          </m:r>
                        </m:e>
                      </m:d>
                      <m:r>
                        <a:rPr lang="en-US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LCS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/>
                                      <a:ea typeface="Cambria Math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dirty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LCS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latin typeface="Cambria Math"/>
                                  <a:ea typeface="Cambria Math"/>
                                </a:rPr>
                                <m:t>X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′)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𝑳𝑪𝑺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𝒋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𝑳𝑪𝑺</m:t>
                      </m:r>
                      <m:r>
                        <a:rPr lang="en-US" b="1" i="1" smtClean="0">
                          <a:latin typeface="Cambria Math"/>
                        </a:rPr>
                        <m:t>{</m:t>
                      </m:r>
                      <m:r>
                        <a:rPr lang="en-US" b="1" i="1" smtClean="0">
                          <a:latin typeface="Cambria Math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…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𝒀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…</m:t>
                      </m:r>
                      <m:r>
                        <a:rPr lang="en-US" b="1" i="1" smtClean="0">
                          <a:latin typeface="Cambria Math"/>
                        </a:rPr>
                        <m:t>𝒋</m:t>
                      </m:r>
                      <m:r>
                        <a:rPr lang="en-US" b="1" i="1" smtClean="0">
                          <a:latin typeface="Cambria Math"/>
                        </a:rPr>
                        <m:t>)}</m:t>
                      </m:r>
                    </m:oMath>
                  </m:oMathPara>
                </a14:m>
                <a:endParaRPr lang="en-US" b="1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𝐿𝐶𝑆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−1,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𝑑𝑎𝑐𝑎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𝑚𝑎𝑥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𝐿𝐶𝑆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𝐿𝐶𝑆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))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09D2503-F703-4041-AEB6-BA297DE9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09224"/>
                <a:ext cx="8686800" cy="533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283C46E-4CC4-4D4B-BA3D-1972CB0EC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3888379"/>
                  </p:ext>
                </p:extLst>
              </p:nvPr>
            </p:nvGraphicFramePr>
            <p:xfrm>
              <a:off x="3048000" y="12854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283C46E-4CC4-4D4B-BA3D-1972CB0EC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3888379"/>
                  </p:ext>
                </p:extLst>
              </p:nvPr>
            </p:nvGraphicFramePr>
            <p:xfrm>
              <a:off x="3048000" y="12854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r="-90000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00000" r="-30000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t="-101333" r="-9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900000" t="-10133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3CB7C88-37D4-475B-9114-13A081680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758668"/>
                  </p:ext>
                </p:extLst>
              </p:nvPr>
            </p:nvGraphicFramePr>
            <p:xfrm>
              <a:off x="3048000" y="31142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𝑌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3CB7C88-37D4-475B-9114-13A081680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758668"/>
                  </p:ext>
                </p:extLst>
              </p:nvPr>
            </p:nvGraphicFramePr>
            <p:xfrm>
              <a:off x="3048000" y="31142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r="-6666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00000" r="-30000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 gridSpan="4"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t="-101333" r="-11111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900000" t="-10133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9385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35E4B1-80D0-46D8-94B5-4905FE22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3DCEA0-8EBD-4187-B1BF-42571B91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Relatia</a:t>
            </a:r>
            <a:r>
              <a:rPr lang="en-US" dirty="0"/>
              <a:t> de </a:t>
            </a:r>
            <a:r>
              <a:rPr lang="en-US" dirty="0" err="1"/>
              <a:t>Recuren</a:t>
            </a:r>
            <a:r>
              <a:rPr lang="ro-RO" dirty="0" err="1"/>
              <a:t>ţă</a:t>
            </a:r>
            <a:r>
              <a:rPr lang="ro-RO" dirty="0"/>
              <a:t> : </a:t>
            </a:r>
            <a:r>
              <a:rPr lang="en-US" dirty="0" err="1"/>
              <a:t>Tabel</a:t>
            </a:r>
            <a:r>
              <a:rPr lang="en-US" dirty="0"/>
              <a:t> LCS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4D563E-5290-4B1B-8A54-76E2DCB4C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669762"/>
                  </p:ext>
                </p:extLst>
              </p:nvPr>
            </p:nvGraphicFramePr>
            <p:xfrm>
              <a:off x="1978874" y="1563515"/>
              <a:ext cx="8234252" cy="47560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0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96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658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507406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740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𝑛</m:t>
                                </m:r>
                                <m:r>
                                  <a:rPr lang="en-US" sz="2800" b="0" i="0" smtClean="0">
                                    <a:latin typeface="Cambria Math"/>
                                    <a:ea typeface="Cambria Math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39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𝑚</m:t>
                                </m:r>
                                <m:r>
                                  <a:rPr lang="en-US" sz="2800" b="0" i="0" smtClean="0">
                                    <a:latin typeface="Cambria Math"/>
                                    <a:ea typeface="Cambria Math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4D563E-5290-4B1B-8A54-76E2DCB4C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669762"/>
                  </p:ext>
                </p:extLst>
              </p:nvPr>
            </p:nvGraphicFramePr>
            <p:xfrm>
              <a:off x="1978874" y="1563515"/>
              <a:ext cx="8234252" cy="47560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0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96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658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36275" t="-11765" r="-692157" b="-8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0097" t="-11765" r="-585437" b="-8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51563" t="-11765" r="-54167" b="-8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226471" t="-11765" r="-1961" b="-84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838" t="-111765" r="-336162" b="-7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51563" t="-111765" r="-54167" b="-7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226471" t="-111765" r="-1961" b="-74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39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303409" r="-687209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408046" r="-68720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700000" r="-687209" b="-128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838" t="-700000" r="-336162" b="-128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809195" r="-687209" b="-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838" t="-809195" r="-336162" b="-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A239B53-F03D-46EF-8A94-7C6DC6D0A3F6}"/>
              </a:ext>
            </a:extLst>
          </p:cNvPr>
          <p:cNvSpPr/>
          <p:nvPr/>
        </p:nvSpPr>
        <p:spPr>
          <a:xfrm>
            <a:off x="1907326" y="964095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dirty="0">
                <a:latin typeface="Cambria Math" pitchFamily="18" charset="0"/>
                <a:ea typeface="Cambria Math" pitchFamily="18" charset="0"/>
              </a:rPr>
              <a:t>Calculul valorilor din tabel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: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pe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linii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, de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sus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ro-RO" sz="2800" dirty="0">
                <a:latin typeface="Cambria Math" pitchFamily="18" charset="0"/>
                <a:ea typeface="Cambria Math" pitchFamily="18" charset="0"/>
              </a:rPr>
              <a:t>î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n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jos</a:t>
            </a:r>
            <a:endParaRPr lang="en-US" sz="2800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92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4C823-29A5-4552-B836-BB21CDC1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31DC79-564D-481A-97EE-91A5EBE3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:</a:t>
            </a:r>
            <a:r>
              <a:rPr lang="en-US" dirty="0"/>
              <a:t> X=ABCDA </a:t>
            </a:r>
            <a:r>
              <a:rPr lang="ro-RO" dirty="0" err="1"/>
              <a:t>ş</a:t>
            </a:r>
            <a:r>
              <a:rPr lang="en-US" dirty="0"/>
              <a:t>i Y=ACBDEA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F473BA-C423-490A-8150-623A038FA9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442188"/>
                  </p:ext>
                </p:extLst>
              </p:nvPr>
            </p:nvGraphicFramePr>
            <p:xfrm>
              <a:off x="3203713" y="1258957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13646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64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F473BA-C423-490A-8150-623A038FA9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442188"/>
                  </p:ext>
                </p:extLst>
              </p:nvPr>
            </p:nvGraphicFramePr>
            <p:xfrm>
              <a:off x="3203713" y="1258957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46457" t="-111765" r="-276772" b="-7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20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3C93D0-ACC0-4B45-87EA-452D4BA5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65EC9-677A-47D8-B304-E15DB9E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Memorarea</a:t>
            </a:r>
            <a:r>
              <a:rPr lang="en-US" dirty="0"/>
              <a:t> </a:t>
            </a:r>
            <a:r>
              <a:rPr lang="en-US" dirty="0" err="1"/>
              <a:t>Deciziilor</a:t>
            </a:r>
            <a:r>
              <a:rPr lang="en-US" dirty="0"/>
              <a:t> </a:t>
            </a:r>
            <a:r>
              <a:rPr lang="en-US" dirty="0" err="1"/>
              <a:t>Luate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FA0D12-3AD7-4653-82CE-9664EFE80755}"/>
              </a:ext>
            </a:extLst>
          </p:cNvPr>
          <p:cNvSpPr txBox="1">
            <a:spLocks/>
          </p:cNvSpPr>
          <p:nvPr/>
        </p:nvSpPr>
        <p:spPr>
          <a:xfrm>
            <a:off x="1763282" y="954639"/>
            <a:ext cx="86868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mut</a:t>
            </a:r>
            <a:r>
              <a:rPr lang="ro-RO" dirty="0"/>
              <a:t>ă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en-US" dirty="0" err="1"/>
              <a:t>posibile</a:t>
            </a:r>
            <a:r>
              <a:rPr lang="ro-RO" dirty="0"/>
              <a:t> la calculul unui element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: diagonal</a:t>
            </a:r>
            <a:r>
              <a:rPr lang="ro-RO" dirty="0"/>
              <a:t>ă (cazul 1)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ro-RO" dirty="0"/>
              <a:t>â</a:t>
            </a:r>
            <a:r>
              <a:rPr lang="en-US" dirty="0" err="1"/>
              <a:t>nga</a:t>
            </a:r>
            <a:r>
              <a:rPr lang="en-US" dirty="0"/>
              <a:t> sau sus</a:t>
            </a:r>
            <a:r>
              <a:rPr lang="ro-RO" dirty="0"/>
              <a:t> (cazul 2)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Determinarea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 err="1"/>
              <a:t>ţ</a:t>
            </a:r>
            <a:r>
              <a:rPr lang="en-US" dirty="0"/>
              <a:t>ei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parcurgerea</a:t>
            </a:r>
            <a:r>
              <a:rPr lang="en-US" dirty="0"/>
              <a:t> mut</a:t>
            </a:r>
            <a:r>
              <a:rPr lang="ro-RO" dirty="0"/>
              <a:t>ă</a:t>
            </a:r>
            <a:r>
              <a:rPr lang="en-US" dirty="0" err="1"/>
              <a:t>rilor</a:t>
            </a:r>
            <a:r>
              <a:rPr lang="en-US" dirty="0"/>
              <a:t> 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379407-C45C-4912-B44C-0E88AACA6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2" y="2402439"/>
            <a:ext cx="8458200" cy="414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024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9379BC-90D9-4069-B36C-31E2E9B7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7B6DE-8D86-429F-996B-F359CB4E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Egalitate</a:t>
            </a:r>
            <a:r>
              <a:rPr lang="en-US" dirty="0"/>
              <a:t> Caz 2 </a:t>
            </a:r>
            <a:r>
              <a:rPr lang="en-US" dirty="0">
                <a:latin typeface="Cambria Math"/>
                <a:ea typeface="Cambria Math"/>
              </a:rPr>
              <a:t>⇒ </a:t>
            </a:r>
            <a:r>
              <a:rPr lang="en-US" dirty="0"/>
              <a:t>Sus</a:t>
            </a:r>
            <a:r>
              <a:rPr lang="ro-RO" dirty="0"/>
              <a:t> </a:t>
            </a:r>
            <a:r>
              <a:rPr lang="en-US" dirty="0"/>
              <a:t>: </a:t>
            </a:r>
            <a:r>
              <a:rPr lang="ro-RO" dirty="0"/>
              <a:t>A C 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3791BF2-0C2A-4AB3-BA43-9E806CA07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197000"/>
                  </p:ext>
                </p:extLst>
              </p:nvPr>
            </p:nvGraphicFramePr>
            <p:xfrm>
              <a:off x="2832770" y="1258956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13646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64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3791BF2-0C2A-4AB3-BA43-9E806CA07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197000"/>
                  </p:ext>
                </p:extLst>
              </p:nvPr>
            </p:nvGraphicFramePr>
            <p:xfrm>
              <a:off x="2832770" y="1258956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46457" t="-111765" r="-276772" b="-7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332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D3BAD-40AF-49D7-B195-93C300F3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3C3E4-ACEF-49B3-A718-368E03BB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Egalitate</a:t>
            </a:r>
            <a:r>
              <a:rPr lang="en-US" dirty="0"/>
              <a:t> Caz 2 </a:t>
            </a:r>
            <a:r>
              <a:rPr lang="en-US" dirty="0">
                <a:latin typeface="Cambria Math"/>
                <a:ea typeface="Cambria Math"/>
              </a:rPr>
              <a:t>⇒ </a:t>
            </a:r>
            <a:r>
              <a:rPr lang="en-US" dirty="0" err="1"/>
              <a:t>Stanga</a:t>
            </a:r>
            <a:r>
              <a:rPr lang="ro-RO" dirty="0"/>
              <a:t> </a:t>
            </a:r>
            <a:r>
              <a:rPr lang="en-US" dirty="0"/>
              <a:t>:</a:t>
            </a:r>
            <a:r>
              <a:rPr lang="ro-RO" dirty="0"/>
              <a:t> A B D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86269D-4BC3-476F-8934-DAEDC86A0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809706"/>
                  </p:ext>
                </p:extLst>
              </p:nvPr>
            </p:nvGraphicFramePr>
            <p:xfrm>
              <a:off x="3092989" y="1219200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13646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64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86269D-4BC3-476F-8934-DAEDC86A0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809706"/>
                  </p:ext>
                </p:extLst>
              </p:nvPr>
            </p:nvGraphicFramePr>
            <p:xfrm>
              <a:off x="3092989" y="1219200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46640" t="-111765" r="-278261" b="-7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2589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69CE53-872A-4046-834A-CA8754A4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F37D3-7041-4D46-AF67-62A6F866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3906F-D3EB-4327-81F3-B3792EF37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9447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72956-4532-4CF6-93E1-B37699CE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61120-A4D1-45E7-A3F9-CE319A90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Matrix-chain multiplication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0E2A47-773B-40F0-A08C-D767307CEF0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01618" y="1282147"/>
                <a:ext cx="7437470" cy="38721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endParaRPr lang="ro-RO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0E2A47-773B-40F0-A08C-D767307CE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01618" y="1282147"/>
                <a:ext cx="7437470" cy="38721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C4300C-DFED-4D0F-9744-64874D8A9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5" y="4823437"/>
            <a:ext cx="808785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4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3287E4-6CC0-4983-97F5-15721F45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AE0BE-25FC-4C30-B0D3-4BAAAFA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Matrix-chain Multiplication results</a:t>
            </a:r>
            <a:endParaRPr lang="ro-RO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E82703E-4BC8-4DDC-9BCD-06D10637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787"/>
            <a:ext cx="11360426" cy="4476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DCE67-EA4C-4E19-8EC0-977F3752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73" y="5570715"/>
            <a:ext cx="808785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71EFD-7705-478C-B340-1E0C01C8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29891-4E79-4275-891C-974B6361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Șirul Fibonacci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/>
              <p:nvPr/>
            </p:nvSpPr>
            <p:spPr>
              <a:xfrm>
                <a:off x="1703463" y="1355900"/>
                <a:ext cx="930551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ro-RO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ro-RO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63" y="1355900"/>
                <a:ext cx="9305511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63EEA-10E8-4671-9C3A-4D133C496C96}"/>
                  </a:ext>
                </a:extLst>
              </p:cNvPr>
              <p:cNvSpPr txBox="1"/>
              <p:nvPr/>
            </p:nvSpPr>
            <p:spPr>
              <a:xfrm>
                <a:off x="1040897" y="2782669"/>
                <a:ext cx="10170442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4400" b="0" i="1" smtClean="0">
                          <a:latin typeface="Cambria Math"/>
                        </a:rPr>
                        <m:t>=0, </m:t>
                      </m:r>
                      <m:r>
                        <a:rPr lang="en-US" sz="4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4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4400" b="0" dirty="0"/>
              </a:p>
              <a:p>
                <a:endParaRPr lang="ro-RO" sz="4400" dirty="0"/>
              </a:p>
              <a:p>
                <a:endParaRPr lang="ro-RO" sz="4400" dirty="0"/>
              </a:p>
              <a:p>
                <a:r>
                  <a:rPr lang="ro-RO" sz="4400" dirty="0"/>
                  <a:t>Secvența: </a:t>
                </a:r>
                <a:r>
                  <a:rPr lang="en-US" sz="4400" dirty="0"/>
                  <a:t>0 1 1 2 3 5 8 13 21 34 </a:t>
                </a:r>
                <a:r>
                  <a:rPr lang="ro-RO" sz="4400" dirty="0"/>
                  <a:t>...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63EEA-10E8-4671-9C3A-4D133C49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97" y="2782669"/>
                <a:ext cx="10170442" cy="2800767"/>
              </a:xfrm>
              <a:prstGeom prst="rect">
                <a:avLst/>
              </a:prstGeom>
              <a:blipFill>
                <a:blip r:embed="rId3"/>
                <a:stretch>
                  <a:fillRect l="-2458" b="-913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085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D19B9-5A4D-4E8E-A00A-98B41D1F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B142B-ABE7-429C-9FEA-22A4C6FA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Matrix-Chain multiplication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83171-0CD1-4A7F-834B-97B873B1CE07}"/>
              </a:ext>
            </a:extLst>
          </p:cNvPr>
          <p:cNvSpPr txBox="1"/>
          <p:nvPr/>
        </p:nvSpPr>
        <p:spPr>
          <a:xfrm>
            <a:off x="618077" y="1156238"/>
            <a:ext cx="1105346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matrixChainOrder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*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*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04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39FD0D-A1B1-4D35-8B02-3D89E47A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672DB-495A-4768-8649-D629F31F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</a:t>
            </a:r>
            <a:r>
              <a:rPr lang="en-US" dirty="0" err="1"/>
              <a:t>Recursiv</a:t>
            </a:r>
            <a:r>
              <a:rPr lang="en-US" dirty="0"/>
              <a:t> (Divide et </a:t>
            </a:r>
            <a:r>
              <a:rPr lang="en-US" dirty="0" err="1"/>
              <a:t>Impera</a:t>
            </a:r>
            <a:r>
              <a:rPr lang="en-US" dirty="0"/>
              <a:t>)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893C1-3AB9-419D-A2A3-CEE43347EF52}"/>
              </a:ext>
            </a:extLst>
          </p:cNvPr>
          <p:cNvSpPr txBox="1"/>
          <p:nvPr/>
        </p:nvSpPr>
        <p:spPr>
          <a:xfrm>
            <a:off x="914545" y="1905506"/>
            <a:ext cx="108833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 </a:t>
            </a:r>
            <a:r>
              <a:rPr lang="pt-BR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195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f(4)</a:t>
            </a:r>
            <a:endParaRPr lang="ro-RO" sz="28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f(4)</a:t>
            </a:r>
            <a:endParaRPr lang="ro-RO" sz="2800" b="1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</p:spTree>
    <p:extLst>
      <p:ext uri="{BB962C8B-B14F-4D97-AF65-F5344CB8AC3E}">
        <p14:creationId xmlns:p14="http://schemas.microsoft.com/office/powerpoint/2010/main" val="284454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4164A-7810-4B64-838F-04D84307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01DD8-D7D7-4968-849F-9ED17B7C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081AA-8518-4EFD-B50C-DFF72CCCFD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4626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4164A-7810-4B64-838F-04D84307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01DD8-D7D7-4968-849F-9ED17B7C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8299CD-EB77-4FCB-823B-0E74A50AA5D0}"/>
                  </a:ext>
                </a:extLst>
              </p:cNvPr>
              <p:cNvSpPr txBox="1"/>
              <p:nvPr/>
            </p:nvSpPr>
            <p:spPr>
              <a:xfrm>
                <a:off x="1636851" y="2745479"/>
                <a:ext cx="8918298" cy="1367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3600" i="1">
                          <a:latin typeface="Cambria Math"/>
                        </a:rPr>
                        <m:t>, 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sz="360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𝝋</m:t>
                          </m:r>
                        </m:e>
                        <m:sup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it-IT" sz="3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8299CD-EB77-4FCB-823B-0E74A50AA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51" y="2745479"/>
                <a:ext cx="8918298" cy="1367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93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f(4)</a:t>
            </a:r>
            <a:endParaRPr lang="ro-RO" sz="28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f(4)</a:t>
            </a:r>
            <a:endParaRPr lang="ro-RO" sz="2800" b="1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</p:spTree>
    <p:extLst>
      <p:ext uri="{BB962C8B-B14F-4D97-AF65-F5344CB8AC3E}">
        <p14:creationId xmlns:p14="http://schemas.microsoft.com/office/powerpoint/2010/main" val="961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7366</TotalTime>
  <Words>2558</Words>
  <Application>Microsoft Macintosh PowerPoint</Application>
  <PresentationFormat>Widescreen</PresentationFormat>
  <Paragraphs>726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Cambria Math</vt:lpstr>
      <vt:lpstr>Consolas</vt:lpstr>
      <vt:lpstr>Courier New</vt:lpstr>
      <vt:lpstr>Palatino Linotype</vt:lpstr>
      <vt:lpstr>Wingdings</vt:lpstr>
      <vt:lpstr>Office Theme</vt:lpstr>
      <vt:lpstr>Structuri de date și algoritmi Tehnica Dynamic Programming</vt:lpstr>
      <vt:lpstr>PowerPoint Presentation</vt:lpstr>
      <vt:lpstr>Șirul Fibonacci</vt:lpstr>
      <vt:lpstr>Șirul Fibonacci</vt:lpstr>
      <vt:lpstr>Fibonacci Recursiv (Divide et Impera)</vt:lpstr>
      <vt:lpstr>Apeluri</vt:lpstr>
      <vt:lpstr>Complexitate?</vt:lpstr>
      <vt:lpstr>Complexitate?</vt:lpstr>
      <vt:lpstr>Apeluri</vt:lpstr>
      <vt:lpstr>Apeluri</vt:lpstr>
      <vt:lpstr>Apeluri</vt:lpstr>
      <vt:lpstr>Apeluri</vt:lpstr>
      <vt:lpstr>Implementare Bottom-up (Programare Dinamică)</vt:lpstr>
      <vt:lpstr>Complexitate?</vt:lpstr>
      <vt:lpstr>Complexitate?</vt:lpstr>
      <vt:lpstr>Programare dinamică</vt:lpstr>
      <vt:lpstr>Programare dinamică</vt:lpstr>
      <vt:lpstr>Memoization</vt:lpstr>
      <vt:lpstr>PowerPoint Presentation</vt:lpstr>
      <vt:lpstr>Rod cutting</vt:lpstr>
      <vt:lpstr>Rod cutting</vt:lpstr>
      <vt:lpstr>Rod cutting</vt:lpstr>
      <vt:lpstr>Implementare recursivă - Rod cutting</vt:lpstr>
      <vt:lpstr>Rod cutting</vt:lpstr>
      <vt:lpstr>Implementare Rod cutting – programare dinamică</vt:lpstr>
      <vt:lpstr>Implementare Rod cutting – programare dinamică</vt:lpstr>
      <vt:lpstr>PowerPoint Presentation</vt:lpstr>
      <vt:lpstr>Largest Common Subsequence</vt:lpstr>
      <vt:lpstr>Compararea secvențelor ADN</vt:lpstr>
      <vt:lpstr>Abordare Naivă : O(2^n nm)</vt:lpstr>
      <vt:lpstr>Relația de recurență</vt:lpstr>
      <vt:lpstr>Relatia de Recurenţă : Tabel LCS</vt:lpstr>
      <vt:lpstr>Exemplu : X=ABCDA şi Y=ACBDEA</vt:lpstr>
      <vt:lpstr>Memorarea Deciziilor Luate </vt:lpstr>
      <vt:lpstr>Egalitate Caz 2 ⇒ Sus : A C D A</vt:lpstr>
      <vt:lpstr>Egalitate Caz 2 ⇒ Stanga : A B D A</vt:lpstr>
      <vt:lpstr>PowerPoint Presentation</vt:lpstr>
      <vt:lpstr>Matrix-chain multiplication</vt:lpstr>
      <vt:lpstr>Matrix-chain Multiplication results</vt:lpstr>
      <vt:lpstr>Implementare Matrix-Chain multiplication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2022-05-06T06:03:25Z</dcterms:modified>
</cp:coreProperties>
</file>